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1353" r:id="rId3"/>
    <p:sldId id="303" r:id="rId4"/>
    <p:sldId id="283" r:id="rId5"/>
    <p:sldId id="257" r:id="rId6"/>
    <p:sldId id="267" r:id="rId7"/>
    <p:sldId id="258" r:id="rId8"/>
    <p:sldId id="259" r:id="rId9"/>
    <p:sldId id="274" r:id="rId10"/>
    <p:sldId id="1354" r:id="rId11"/>
    <p:sldId id="1355" r:id="rId12"/>
    <p:sldId id="1356" r:id="rId13"/>
    <p:sldId id="1349" r:id="rId14"/>
    <p:sldId id="275" r:id="rId15"/>
    <p:sldId id="278" r:id="rId16"/>
    <p:sldId id="279" r:id="rId17"/>
    <p:sldId id="264" r:id="rId18"/>
    <p:sldId id="277" r:id="rId19"/>
    <p:sldId id="265" r:id="rId20"/>
    <p:sldId id="280" r:id="rId21"/>
    <p:sldId id="270" r:id="rId22"/>
    <p:sldId id="271" r:id="rId23"/>
    <p:sldId id="266" r:id="rId24"/>
    <p:sldId id="1351" r:id="rId25"/>
    <p:sldId id="281" r:id="rId26"/>
    <p:sldId id="304" r:id="rId27"/>
    <p:sldId id="301" r:id="rId28"/>
    <p:sldId id="297" r:id="rId29"/>
    <p:sldId id="298" r:id="rId30"/>
    <p:sldId id="1352" r:id="rId31"/>
    <p:sldId id="1350" r:id="rId32"/>
    <p:sldId id="273"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3" autoAdjust="0"/>
    <p:restoredTop sz="94660"/>
  </p:normalViewPr>
  <p:slideViewPr>
    <p:cSldViewPr snapToGrid="0">
      <p:cViewPr varScale="1">
        <p:scale>
          <a:sx n="75" d="100"/>
          <a:sy n="75" d="100"/>
        </p:scale>
        <p:origin x="45" y="5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28C709-D3F0-4F5B-AEB6-4E034652840A}" type="datetimeFigureOut">
              <a:rPr lang="en-US" smtClean="0"/>
              <a:t>2018-10-04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E2AEC5-D121-4465-B627-82A9715869E6}" type="slidenum">
              <a:rPr lang="en-US" smtClean="0"/>
              <a:t>‹#›</a:t>
            </a:fld>
            <a:endParaRPr lang="en-US"/>
          </a:p>
        </p:txBody>
      </p:sp>
    </p:spTree>
    <p:extLst>
      <p:ext uri="{BB962C8B-B14F-4D97-AF65-F5344CB8AC3E}">
        <p14:creationId xmlns:p14="http://schemas.microsoft.com/office/powerpoint/2010/main" val="1550086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Agenda:</a:t>
            </a:r>
          </a:p>
          <a:p>
            <a:pPr marL="171450" indent="-171450">
              <a:buFontTx/>
              <a:buChar char="-"/>
            </a:pPr>
            <a:r>
              <a:rPr lang="en-US" dirty="0"/>
              <a:t>Introduce formal methods</a:t>
            </a:r>
          </a:p>
          <a:p>
            <a:pPr marL="171450" indent="-171450">
              <a:buFontTx/>
              <a:buChar char="-"/>
            </a:pPr>
            <a:r>
              <a:rPr lang="en-US" dirty="0"/>
              <a:t>State of the art in the past</a:t>
            </a:r>
          </a:p>
          <a:p>
            <a:pPr marL="171450" indent="-171450">
              <a:buFontTx/>
              <a:buChar char="-"/>
            </a:pPr>
            <a:r>
              <a:rPr lang="en-US" dirty="0"/>
              <a:t>How some newer trends advance the state of the art</a:t>
            </a:r>
          </a:p>
        </p:txBody>
      </p:sp>
      <p:sp>
        <p:nvSpPr>
          <p:cNvPr id="4" name="Slide Number Placeholder 3"/>
          <p:cNvSpPr>
            <a:spLocks noGrp="1"/>
          </p:cNvSpPr>
          <p:nvPr>
            <p:ph type="sldNum" sz="quarter" idx="5"/>
          </p:nvPr>
        </p:nvSpPr>
        <p:spPr/>
        <p:txBody>
          <a:bodyPr/>
          <a:lstStyle/>
          <a:p>
            <a:fld id="{66E2AEC5-D121-4465-B627-82A9715869E6}" type="slidenum">
              <a:rPr lang="en-US" smtClean="0"/>
              <a:t>1</a:t>
            </a:fld>
            <a:endParaRPr lang="en-US"/>
          </a:p>
        </p:txBody>
      </p:sp>
    </p:spTree>
    <p:extLst>
      <p:ext uri="{BB962C8B-B14F-4D97-AF65-F5344CB8AC3E}">
        <p14:creationId xmlns:p14="http://schemas.microsoft.com/office/powerpoint/2010/main" val="3056367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the notion of “review area”</a:t>
            </a:r>
          </a:p>
        </p:txBody>
      </p:sp>
      <p:sp>
        <p:nvSpPr>
          <p:cNvPr id="4" name="Slide Number Placeholder 3"/>
          <p:cNvSpPr>
            <a:spLocks noGrp="1"/>
          </p:cNvSpPr>
          <p:nvPr>
            <p:ph type="sldNum" sz="quarter" idx="5"/>
          </p:nvPr>
        </p:nvSpPr>
        <p:spPr/>
        <p:txBody>
          <a:bodyPr/>
          <a:lstStyle/>
          <a:p>
            <a:fld id="{66E2AEC5-D121-4465-B627-82A9715869E6}" type="slidenum">
              <a:rPr lang="en-US" smtClean="0"/>
              <a:t>20</a:t>
            </a:fld>
            <a:endParaRPr lang="en-US"/>
          </a:p>
        </p:txBody>
      </p:sp>
    </p:spTree>
    <p:extLst>
      <p:ext uri="{BB962C8B-B14F-4D97-AF65-F5344CB8AC3E}">
        <p14:creationId xmlns:p14="http://schemas.microsoft.com/office/powerpoint/2010/main" val="28682898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fix these slides</a:t>
            </a:r>
          </a:p>
        </p:txBody>
      </p:sp>
      <p:sp>
        <p:nvSpPr>
          <p:cNvPr id="4" name="Slide Number Placeholder 3"/>
          <p:cNvSpPr>
            <a:spLocks noGrp="1"/>
          </p:cNvSpPr>
          <p:nvPr>
            <p:ph type="sldNum" sz="quarter" idx="5"/>
          </p:nvPr>
        </p:nvSpPr>
        <p:spPr/>
        <p:txBody>
          <a:bodyPr/>
          <a:lstStyle/>
          <a:p>
            <a:fld id="{66E2AEC5-D121-4465-B627-82A9715869E6}" type="slidenum">
              <a:rPr lang="en-US" smtClean="0"/>
              <a:t>22</a:t>
            </a:fld>
            <a:endParaRPr lang="en-US"/>
          </a:p>
        </p:txBody>
      </p:sp>
    </p:spTree>
    <p:extLst>
      <p:ext uri="{BB962C8B-B14F-4D97-AF65-F5344CB8AC3E}">
        <p14:creationId xmlns:p14="http://schemas.microsoft.com/office/powerpoint/2010/main" val="29095580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baseline="0" dirty="0"/>
              <a:t>But </a:t>
            </a:r>
            <a:r>
              <a:rPr lang="fr-FR" baseline="0" dirty="0" err="1"/>
              <a:t>before</a:t>
            </a:r>
            <a:r>
              <a:rPr lang="fr-FR" baseline="0" dirty="0"/>
              <a:t> </a:t>
            </a:r>
            <a:r>
              <a:rPr lang="fr-FR" baseline="0" dirty="0" err="1"/>
              <a:t>that</a:t>
            </a:r>
            <a:r>
              <a:rPr lang="fr-FR" baseline="0" dirty="0"/>
              <a:t>, </a:t>
            </a:r>
            <a:r>
              <a:rPr lang="fr-FR" baseline="0" dirty="0" err="1"/>
              <a:t>here</a:t>
            </a:r>
            <a:r>
              <a:rPr lang="fr-FR" baseline="0" dirty="0"/>
              <a:t> </a:t>
            </a:r>
            <a:r>
              <a:rPr lang="fr-FR" baseline="0" dirty="0" err="1"/>
              <a:t>is</a:t>
            </a:r>
            <a:r>
              <a:rPr lang="fr-FR" baseline="0" dirty="0"/>
              <a:t> a story </a:t>
            </a:r>
            <a:r>
              <a:rPr lang="fr-FR" baseline="0" dirty="0" err="1"/>
              <a:t>that</a:t>
            </a:r>
            <a:r>
              <a:rPr lang="fr-FR" baseline="0" dirty="0"/>
              <a:t> supports </a:t>
            </a:r>
            <a:r>
              <a:rPr lang="fr-FR" baseline="0" dirty="0" err="1"/>
              <a:t>my</a:t>
            </a:r>
            <a:r>
              <a:rPr lang="fr-FR" baseline="0" dirty="0"/>
              <a:t> </a:t>
            </a:r>
            <a:r>
              <a:rPr lang="fr-FR" baseline="0" dirty="0" err="1"/>
              <a:t>bold</a:t>
            </a:r>
            <a:r>
              <a:rPr lang="fr-FR" baseline="0" dirty="0"/>
              <a:t> claim.</a:t>
            </a:r>
          </a:p>
          <a:p>
            <a:r>
              <a:rPr lang="fr-FR" baseline="0" dirty="0"/>
              <a:t>This </a:t>
            </a:r>
            <a:r>
              <a:rPr lang="fr-FR" baseline="0" dirty="0" err="1"/>
              <a:t>is</a:t>
            </a:r>
            <a:r>
              <a:rPr lang="fr-FR" baseline="0" dirty="0"/>
              <a:t> the </a:t>
            </a:r>
            <a:r>
              <a:rPr lang="fr-FR" baseline="0" dirty="0" err="1"/>
              <a:t>Crazyflie</a:t>
            </a:r>
            <a:r>
              <a:rPr lang="fr-FR" baseline="0" dirty="0"/>
              <a:t>, a </a:t>
            </a:r>
            <a:r>
              <a:rPr lang="fr-FR" baseline="0" dirty="0" err="1"/>
              <a:t>small</a:t>
            </a:r>
            <a:r>
              <a:rPr lang="fr-FR" baseline="0" dirty="0"/>
              <a:t> </a:t>
            </a:r>
            <a:r>
              <a:rPr lang="fr-FR" baseline="0" dirty="0" err="1"/>
              <a:t>leisure</a:t>
            </a:r>
            <a:r>
              <a:rPr lang="fr-FR" baseline="0" dirty="0"/>
              <a:t> drone, </a:t>
            </a:r>
            <a:r>
              <a:rPr lang="fr-FR" baseline="0" dirty="0" err="1"/>
              <a:t>originally</a:t>
            </a:r>
            <a:r>
              <a:rPr lang="fr-FR" baseline="0" dirty="0"/>
              <a:t> </a:t>
            </a:r>
            <a:r>
              <a:rPr lang="fr-FR" baseline="0" dirty="0" err="1"/>
              <a:t>programmed</a:t>
            </a:r>
            <a:r>
              <a:rPr lang="fr-FR" baseline="0" dirty="0"/>
              <a:t> in C on top of </a:t>
            </a:r>
            <a:r>
              <a:rPr lang="fr-FR" baseline="0" dirty="0" err="1"/>
              <a:t>FreeRTOS</a:t>
            </a:r>
            <a:r>
              <a:rPr lang="fr-FR" baseline="0" dirty="0"/>
              <a:t> + </a:t>
            </a:r>
            <a:r>
              <a:rPr lang="fr-FR" baseline="0" dirty="0" err="1"/>
              <a:t>libraries</a:t>
            </a:r>
            <a:r>
              <a:rPr lang="fr-FR" baseline="0" dirty="0"/>
              <a:t>/drivers/</a:t>
            </a:r>
            <a:r>
              <a:rPr lang="fr-FR" baseline="0" dirty="0" err="1"/>
              <a:t>etc</a:t>
            </a:r>
            <a:r>
              <a:rPr lang="fr-FR" baseline="0" dirty="0"/>
              <a:t> all in C.</a:t>
            </a:r>
          </a:p>
          <a:p>
            <a:endParaRPr lang="fr-FR" dirty="0"/>
          </a:p>
        </p:txBody>
      </p:sp>
      <p:sp>
        <p:nvSpPr>
          <p:cNvPr id="4" name="Espace réservé du numéro de diapositive 3"/>
          <p:cNvSpPr>
            <a:spLocks noGrp="1"/>
          </p:cNvSpPr>
          <p:nvPr>
            <p:ph type="sldNum" sz="quarter" idx="10"/>
          </p:nvPr>
        </p:nvSpPr>
        <p:spPr/>
        <p:txBody>
          <a:bodyPr/>
          <a:lstStyle/>
          <a:p>
            <a:fld id="{75693FD4-8F83-4EF7-AC3F-0DC0388986B0}" type="slidenum">
              <a:rPr lang="en-US" smtClean="0"/>
              <a:pPr/>
              <a:t>27</a:t>
            </a:fld>
            <a:endParaRPr lang="en-US" dirty="0"/>
          </a:p>
        </p:txBody>
      </p:sp>
    </p:spTree>
    <p:extLst>
      <p:ext uri="{BB962C8B-B14F-4D97-AF65-F5344CB8AC3E}">
        <p14:creationId xmlns:p14="http://schemas.microsoft.com/office/powerpoint/2010/main" val="19822265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Here</a:t>
            </a:r>
            <a:r>
              <a:rPr lang="fr-FR" dirty="0"/>
              <a:t> </a:t>
            </a:r>
            <a:r>
              <a:rPr lang="fr-FR" dirty="0" err="1"/>
              <a:t>is</a:t>
            </a:r>
            <a:r>
              <a:rPr lang="fr-FR" dirty="0"/>
              <a:t> </a:t>
            </a:r>
            <a:r>
              <a:rPr lang="fr-FR" dirty="0" err="1"/>
              <a:t>our</a:t>
            </a:r>
            <a:r>
              <a:rPr lang="fr-FR" dirty="0"/>
              <a:t> </a:t>
            </a:r>
            <a:r>
              <a:rPr lang="fr-FR" dirty="0" err="1"/>
              <a:t>past</a:t>
            </a:r>
            <a:r>
              <a:rPr lang="fr-FR" dirty="0"/>
              <a:t> </a:t>
            </a:r>
            <a:r>
              <a:rPr lang="fr-FR" dirty="0" err="1"/>
              <a:t>intern</a:t>
            </a:r>
            <a:r>
              <a:rPr lang="fr-FR" dirty="0"/>
              <a:t> Anthony Leonardo </a:t>
            </a:r>
            <a:r>
              <a:rPr lang="fr-FR" dirty="0" err="1"/>
              <a:t>Gracio</a:t>
            </a:r>
            <a:r>
              <a:rPr lang="fr-FR" dirty="0"/>
              <a:t>.</a:t>
            </a:r>
          </a:p>
          <a:p>
            <a:r>
              <a:rPr lang="fr-FR" dirty="0"/>
              <a:t>Anthony </a:t>
            </a:r>
            <a:r>
              <a:rPr lang="fr-FR" dirty="0" err="1"/>
              <a:t>had</a:t>
            </a:r>
            <a:r>
              <a:rPr lang="fr-FR" dirty="0"/>
              <a:t> </a:t>
            </a:r>
            <a:r>
              <a:rPr lang="fr-FR" dirty="0" err="1"/>
              <a:t>little</a:t>
            </a:r>
            <a:r>
              <a:rPr lang="fr-FR" dirty="0"/>
              <a:t> </a:t>
            </a:r>
            <a:r>
              <a:rPr lang="fr-FR" dirty="0" err="1"/>
              <a:t>knowledge</a:t>
            </a:r>
            <a:r>
              <a:rPr lang="fr-FR" dirty="0"/>
              <a:t> of Ada and no </a:t>
            </a:r>
            <a:r>
              <a:rPr lang="fr-FR" dirty="0" err="1"/>
              <a:t>knowledge</a:t>
            </a:r>
            <a:r>
              <a:rPr lang="fr-FR" dirty="0"/>
              <a:t> of SPARK or</a:t>
            </a:r>
            <a:r>
              <a:rPr lang="fr-FR" baseline="0" dirty="0"/>
              <a:t> of </a:t>
            </a:r>
            <a:r>
              <a:rPr lang="fr-FR" baseline="0" dirty="0" err="1"/>
              <a:t>any</a:t>
            </a:r>
            <a:r>
              <a:rPr lang="fr-FR" baseline="0" dirty="0"/>
              <a:t> </a:t>
            </a:r>
            <a:r>
              <a:rPr lang="fr-FR" baseline="0" dirty="0" err="1"/>
              <a:t>static</a:t>
            </a:r>
            <a:r>
              <a:rPr lang="fr-FR" baseline="0" dirty="0"/>
              <a:t> </a:t>
            </a:r>
            <a:r>
              <a:rPr lang="fr-FR" baseline="0" dirty="0" err="1"/>
              <a:t>analysis</a:t>
            </a:r>
            <a:r>
              <a:rPr lang="fr-FR" baseline="0" dirty="0"/>
              <a:t> </a:t>
            </a:r>
            <a:r>
              <a:rPr lang="fr-FR" baseline="0" dirty="0" err="1"/>
              <a:t>tools</a:t>
            </a:r>
            <a:r>
              <a:rPr lang="fr-FR" baseline="0" dirty="0"/>
              <a:t> </a:t>
            </a:r>
            <a:r>
              <a:rPr lang="fr-FR" baseline="0" dirty="0" err="1"/>
              <a:t>prior</a:t>
            </a:r>
            <a:r>
              <a:rPr lang="fr-FR" baseline="0" dirty="0"/>
              <a:t> to </a:t>
            </a:r>
            <a:r>
              <a:rPr lang="fr-FR" baseline="0" dirty="0" err="1"/>
              <a:t>his</a:t>
            </a:r>
            <a:r>
              <a:rPr lang="fr-FR" baseline="0" dirty="0"/>
              <a:t> </a:t>
            </a:r>
            <a:r>
              <a:rPr lang="fr-FR" baseline="0" dirty="0" err="1"/>
              <a:t>internship</a:t>
            </a:r>
            <a:r>
              <a:rPr lang="fr-FR" baseline="0" dirty="0"/>
              <a:t>.</a:t>
            </a:r>
          </a:p>
          <a:p>
            <a:r>
              <a:rPr lang="fr-FR" baseline="0" dirty="0" err="1"/>
              <a:t>Yet</a:t>
            </a:r>
            <a:r>
              <a:rPr lang="fr-FR" baseline="0" dirty="0"/>
              <a:t>, in 2 </a:t>
            </a:r>
            <a:r>
              <a:rPr lang="fr-FR" baseline="0" dirty="0" err="1"/>
              <a:t>months</a:t>
            </a:r>
            <a:r>
              <a:rPr lang="fr-FR" baseline="0" dirty="0"/>
              <a:t>, Anthony </a:t>
            </a:r>
            <a:r>
              <a:rPr lang="fr-FR" baseline="0" dirty="0" err="1"/>
              <a:t>rewrote</a:t>
            </a:r>
            <a:r>
              <a:rPr lang="fr-FR" baseline="0" dirty="0"/>
              <a:t> </a:t>
            </a:r>
            <a:r>
              <a:rPr lang="fr-FR" baseline="0" dirty="0" err="1"/>
              <a:t>completely</a:t>
            </a:r>
            <a:r>
              <a:rPr lang="fr-FR" baseline="0" dirty="0"/>
              <a:t> the </a:t>
            </a:r>
            <a:r>
              <a:rPr lang="fr-FR" baseline="0" dirty="0" err="1"/>
              <a:t>stabilization</a:t>
            </a:r>
            <a:r>
              <a:rPr lang="fr-FR" baseline="0" dirty="0"/>
              <a:t> code of the </a:t>
            </a:r>
            <a:r>
              <a:rPr lang="fr-FR" baseline="0" dirty="0" err="1"/>
              <a:t>Crazyflie</a:t>
            </a:r>
            <a:r>
              <a:rPr lang="fr-FR" baseline="0" dirty="0"/>
              <a:t> in SPARK, and </a:t>
            </a:r>
            <a:r>
              <a:rPr lang="fr-FR" baseline="0" dirty="0" err="1"/>
              <a:t>he</a:t>
            </a:r>
            <a:r>
              <a:rPr lang="fr-FR" baseline="0" dirty="0"/>
              <a:t> </a:t>
            </a:r>
            <a:r>
              <a:rPr lang="fr-FR" baseline="0" dirty="0" err="1"/>
              <a:t>proved</a:t>
            </a:r>
            <a:r>
              <a:rPr lang="fr-FR" baseline="0" dirty="0"/>
              <a:t> absence of </a:t>
            </a:r>
            <a:r>
              <a:rPr lang="fr-FR" baseline="0" dirty="0" err="1"/>
              <a:t>run</a:t>
            </a:r>
            <a:r>
              <a:rPr lang="fr-FR" baseline="0" dirty="0"/>
              <a:t>-time </a:t>
            </a:r>
            <a:r>
              <a:rPr lang="fr-FR" baseline="0" dirty="0" err="1"/>
              <a:t>errors</a:t>
            </a:r>
            <a:r>
              <a:rPr lang="fr-FR" baseline="0" dirty="0"/>
              <a:t> on the SPARK code.</a:t>
            </a:r>
          </a:p>
          <a:p>
            <a:r>
              <a:rPr lang="fr-FR" baseline="0" dirty="0"/>
              <a:t>And the drone </a:t>
            </a:r>
            <a:r>
              <a:rPr lang="fr-FR" baseline="0" dirty="0" err="1"/>
              <a:t>was</a:t>
            </a:r>
            <a:r>
              <a:rPr lang="fr-FR" baseline="0" dirty="0"/>
              <a:t> </a:t>
            </a:r>
            <a:r>
              <a:rPr lang="fr-FR" baseline="0" dirty="0" err="1"/>
              <a:t>flying</a:t>
            </a:r>
            <a:r>
              <a:rPr lang="fr-FR" baseline="0" dirty="0"/>
              <a:t> </a:t>
            </a:r>
            <a:r>
              <a:rPr lang="fr-FR" baseline="0" dirty="0" err="1"/>
              <a:t>better</a:t>
            </a:r>
            <a:r>
              <a:rPr lang="fr-FR" baseline="0" dirty="0"/>
              <a:t> </a:t>
            </a:r>
            <a:r>
              <a:rPr lang="fr-FR" baseline="0" dirty="0" err="1"/>
              <a:t>at</a:t>
            </a:r>
            <a:r>
              <a:rPr lang="fr-FR" baseline="0" dirty="0"/>
              <a:t> </a:t>
            </a:r>
            <a:r>
              <a:rPr lang="fr-FR" baseline="0" dirty="0" err="1"/>
              <a:t>this</a:t>
            </a:r>
            <a:r>
              <a:rPr lang="fr-FR" baseline="0" dirty="0"/>
              <a:t> stage.</a:t>
            </a:r>
            <a:endParaRPr lang="fr-FR" dirty="0"/>
          </a:p>
        </p:txBody>
      </p:sp>
      <p:sp>
        <p:nvSpPr>
          <p:cNvPr id="4" name="Espace réservé du numéro de diapositive 3"/>
          <p:cNvSpPr>
            <a:spLocks noGrp="1"/>
          </p:cNvSpPr>
          <p:nvPr>
            <p:ph type="sldNum" sz="quarter" idx="10"/>
          </p:nvPr>
        </p:nvSpPr>
        <p:spPr/>
        <p:txBody>
          <a:bodyPr/>
          <a:lstStyle/>
          <a:p>
            <a:fld id="{75693FD4-8F83-4EF7-AC3F-0DC0388986B0}" type="slidenum">
              <a:rPr lang="en-US" smtClean="0"/>
              <a:pPr/>
              <a:t>28</a:t>
            </a:fld>
            <a:endParaRPr lang="en-US" dirty="0"/>
          </a:p>
        </p:txBody>
      </p:sp>
    </p:spTree>
    <p:extLst>
      <p:ext uri="{BB962C8B-B14F-4D97-AF65-F5344CB8AC3E}">
        <p14:creationId xmlns:p14="http://schemas.microsoft.com/office/powerpoint/2010/main" val="29788957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a:t>Just </a:t>
            </a:r>
            <a:r>
              <a:rPr lang="fr-FR" dirty="0" err="1"/>
              <a:t>give</a:t>
            </a:r>
            <a:r>
              <a:rPr lang="fr-FR" dirty="0"/>
              <a:t> </a:t>
            </a:r>
            <a:r>
              <a:rPr lang="fr-FR" dirty="0" err="1"/>
              <a:t>him</a:t>
            </a:r>
            <a:r>
              <a:rPr lang="fr-FR" dirty="0"/>
              <a:t> 3 more </a:t>
            </a:r>
            <a:r>
              <a:rPr lang="fr-FR" dirty="0" err="1"/>
              <a:t>months</a:t>
            </a:r>
            <a:r>
              <a:rPr lang="fr-FR" dirty="0"/>
              <a:t>, and </a:t>
            </a:r>
            <a:r>
              <a:rPr lang="fr-FR" dirty="0" err="1"/>
              <a:t>he</a:t>
            </a:r>
            <a:r>
              <a:rPr lang="fr-FR" dirty="0"/>
              <a:t> </a:t>
            </a:r>
            <a:r>
              <a:rPr lang="fr-FR" dirty="0" err="1"/>
              <a:t>rewrote</a:t>
            </a:r>
            <a:r>
              <a:rPr lang="fr-FR" dirty="0"/>
              <a:t> the </a:t>
            </a:r>
            <a:r>
              <a:rPr lang="fr-FR" dirty="0" err="1"/>
              <a:t>complete</a:t>
            </a:r>
            <a:r>
              <a:rPr lang="fr-FR" dirty="0"/>
              <a:t> </a:t>
            </a:r>
            <a:r>
              <a:rPr lang="fr-FR" dirty="0" err="1"/>
              <a:t>firmware</a:t>
            </a:r>
            <a:r>
              <a:rPr lang="fr-FR" baseline="0" dirty="0"/>
              <a:t> in SPARK and Ada.</a:t>
            </a:r>
          </a:p>
          <a:p>
            <a:r>
              <a:rPr lang="fr-FR" baseline="0" dirty="0"/>
              <a:t>And </a:t>
            </a:r>
            <a:r>
              <a:rPr lang="fr-FR" baseline="0" dirty="0" err="1"/>
              <a:t>now</a:t>
            </a:r>
            <a:r>
              <a:rPr lang="fr-FR" baseline="0" dirty="0"/>
              <a:t> </a:t>
            </a:r>
            <a:r>
              <a:rPr lang="fr-FR" baseline="0" dirty="0" err="1"/>
              <a:t>we</a:t>
            </a:r>
            <a:r>
              <a:rPr lang="fr-FR" baseline="0" dirty="0"/>
              <a:t> </a:t>
            </a:r>
            <a:r>
              <a:rPr lang="fr-FR" baseline="0" dirty="0" err="1"/>
              <a:t>expect</a:t>
            </a:r>
            <a:r>
              <a:rPr lang="fr-FR" baseline="0" dirty="0"/>
              <a:t> to </a:t>
            </a:r>
            <a:r>
              <a:rPr lang="fr-FR" baseline="0" dirty="0" err="1"/>
              <a:t>prove</a:t>
            </a:r>
            <a:r>
              <a:rPr lang="fr-FR" baseline="0" dirty="0"/>
              <a:t> absence of </a:t>
            </a:r>
            <a:r>
              <a:rPr lang="fr-FR" baseline="0" dirty="0" err="1"/>
              <a:t>concurrency</a:t>
            </a:r>
            <a:r>
              <a:rPr lang="fr-FR" baseline="0" dirty="0"/>
              <a:t> </a:t>
            </a:r>
            <a:r>
              <a:rPr lang="fr-FR" baseline="0" dirty="0" err="1"/>
              <a:t>errors</a:t>
            </a:r>
            <a:r>
              <a:rPr lang="fr-FR" baseline="0" dirty="0"/>
              <a:t> </a:t>
            </a:r>
            <a:r>
              <a:rPr lang="fr-FR" baseline="0" dirty="0" err="1"/>
              <a:t>with</a:t>
            </a:r>
            <a:r>
              <a:rPr lang="fr-FR" baseline="0" dirty="0"/>
              <a:t> the </a:t>
            </a:r>
            <a:r>
              <a:rPr lang="fr-FR" baseline="0" dirty="0" err="1"/>
              <a:t>upcoming</a:t>
            </a:r>
            <a:r>
              <a:rPr lang="fr-FR" baseline="0" dirty="0"/>
              <a:t> version of SPARK </a:t>
            </a:r>
            <a:r>
              <a:rPr lang="fr-FR" baseline="0" dirty="0" err="1"/>
              <a:t>that</a:t>
            </a:r>
            <a:r>
              <a:rPr lang="fr-FR" baseline="0" dirty="0"/>
              <a:t> supports </a:t>
            </a:r>
            <a:r>
              <a:rPr lang="fr-FR" baseline="0" dirty="0" err="1"/>
              <a:t>Ravenscar</a:t>
            </a:r>
            <a:r>
              <a:rPr lang="fr-FR" baseline="0" dirty="0"/>
              <a:t> (</a:t>
            </a:r>
            <a:r>
              <a:rPr lang="fr-FR" baseline="0" dirty="0" err="1"/>
              <a:t>safe</a:t>
            </a:r>
            <a:r>
              <a:rPr lang="fr-FR" baseline="0" dirty="0"/>
              <a:t> </a:t>
            </a:r>
            <a:r>
              <a:rPr lang="fr-FR" baseline="0" dirty="0" err="1"/>
              <a:t>tasking</a:t>
            </a:r>
            <a:r>
              <a:rPr lang="fr-FR" baseline="0" dirty="0"/>
              <a:t> in Ada)</a:t>
            </a:r>
          </a:p>
          <a:p>
            <a:r>
              <a:rPr lang="fr-FR" baseline="0" dirty="0" err="1"/>
              <a:t>Anthony’s</a:t>
            </a:r>
            <a:r>
              <a:rPr lang="fr-FR" baseline="0" dirty="0"/>
              <a:t> </a:t>
            </a:r>
            <a:r>
              <a:rPr lang="fr-FR" baseline="0" dirty="0" err="1"/>
              <a:t>assessment</a:t>
            </a:r>
            <a:r>
              <a:rPr lang="fr-FR" baseline="0" dirty="0"/>
              <a:t> of </a:t>
            </a:r>
            <a:r>
              <a:rPr lang="fr-FR" baseline="0" dirty="0" err="1"/>
              <a:t>using</a:t>
            </a:r>
            <a:r>
              <a:rPr lang="fr-FR" baseline="0" dirty="0"/>
              <a:t> SPARK </a:t>
            </a:r>
            <a:r>
              <a:rPr lang="fr-FR" baseline="0" dirty="0" err="1"/>
              <a:t>was</a:t>
            </a:r>
            <a:r>
              <a:rPr lang="fr-FR" baseline="0" dirty="0"/>
              <a:t> </a:t>
            </a:r>
            <a:r>
              <a:rPr lang="fr-FR" baseline="0" dirty="0" err="1"/>
              <a:t>that</a:t>
            </a:r>
            <a:r>
              <a:rPr lang="fr-FR" baseline="0" dirty="0"/>
              <a:t> </a:t>
            </a:r>
            <a:r>
              <a:rPr lang="fr-FR" baseline="0" dirty="0" err="1"/>
              <a:t>it</a:t>
            </a:r>
            <a:r>
              <a:rPr lang="fr-FR" baseline="0" dirty="0"/>
              <a:t> </a:t>
            </a:r>
            <a:r>
              <a:rPr lang="fr-FR" baseline="0" dirty="0" err="1"/>
              <a:t>was</a:t>
            </a:r>
            <a:r>
              <a:rPr lang="fr-FR" baseline="0" dirty="0"/>
              <a:t> intuitive! Not the </a:t>
            </a:r>
            <a:r>
              <a:rPr lang="fr-FR" baseline="0" dirty="0" err="1"/>
              <a:t>typical</a:t>
            </a:r>
            <a:r>
              <a:rPr lang="fr-FR" baseline="0" dirty="0"/>
              <a:t> feedback </a:t>
            </a:r>
            <a:r>
              <a:rPr lang="fr-FR" baseline="0" dirty="0" err="1"/>
              <a:t>from</a:t>
            </a:r>
            <a:r>
              <a:rPr lang="fr-FR" baseline="0" dirty="0"/>
              <a:t> people </a:t>
            </a:r>
            <a:r>
              <a:rPr lang="fr-FR" baseline="0" dirty="0" err="1"/>
              <a:t>who</a:t>
            </a:r>
            <a:r>
              <a:rPr lang="fr-FR" baseline="0" dirty="0"/>
              <a:t> use </a:t>
            </a:r>
            <a:r>
              <a:rPr lang="fr-FR" baseline="0" dirty="0" err="1"/>
              <a:t>formal</a:t>
            </a:r>
            <a:r>
              <a:rPr lang="fr-FR" baseline="0" dirty="0"/>
              <a:t> </a:t>
            </a:r>
            <a:r>
              <a:rPr lang="fr-FR" baseline="0" dirty="0" err="1"/>
              <a:t>methods</a:t>
            </a:r>
            <a:r>
              <a:rPr lang="fr-FR" baseline="0" dirty="0"/>
              <a:t> </a:t>
            </a:r>
            <a:r>
              <a:rPr lang="fr-FR" baseline="0" dirty="0" err="1"/>
              <a:t>tools</a:t>
            </a:r>
            <a:r>
              <a:rPr lang="fr-FR" baseline="0" dirty="0"/>
              <a:t> for the first time.</a:t>
            </a:r>
          </a:p>
          <a:p>
            <a:r>
              <a:rPr lang="fr-FR" baseline="0" dirty="0" err="1"/>
              <a:t>You’ll</a:t>
            </a:r>
            <a:r>
              <a:rPr lang="fr-FR" baseline="0" dirty="0"/>
              <a:t> </a:t>
            </a:r>
            <a:r>
              <a:rPr lang="fr-FR" baseline="0" dirty="0" err="1"/>
              <a:t>see</a:t>
            </a:r>
            <a:r>
              <a:rPr lang="fr-FR" baseline="0" dirty="0"/>
              <a:t> a </a:t>
            </a:r>
            <a:r>
              <a:rPr lang="fr-FR" baseline="0" dirty="0" err="1"/>
              <a:t>demo</a:t>
            </a:r>
            <a:r>
              <a:rPr lang="fr-FR" baseline="0" dirty="0"/>
              <a:t> of the </a:t>
            </a:r>
            <a:r>
              <a:rPr lang="fr-FR" baseline="0" dirty="0" err="1"/>
              <a:t>Crazyflie</a:t>
            </a:r>
            <a:r>
              <a:rPr lang="fr-FR" baseline="0" dirty="0"/>
              <a:t> in the </a:t>
            </a:r>
            <a:r>
              <a:rPr lang="fr-FR" baseline="0" dirty="0" err="1"/>
              <a:t>next</a:t>
            </a:r>
            <a:r>
              <a:rPr lang="fr-FR" baseline="0" dirty="0"/>
              <a:t> talk </a:t>
            </a:r>
            <a:r>
              <a:rPr lang="fr-FR" baseline="0" dirty="0" err="1"/>
              <a:t>btw</a:t>
            </a:r>
            <a:r>
              <a:rPr lang="fr-FR" baseline="0" dirty="0"/>
              <a:t>.</a:t>
            </a:r>
            <a:endParaRPr lang="fr-FR" dirty="0"/>
          </a:p>
        </p:txBody>
      </p:sp>
      <p:sp>
        <p:nvSpPr>
          <p:cNvPr id="4" name="Espace réservé du numéro de diapositive 3"/>
          <p:cNvSpPr>
            <a:spLocks noGrp="1"/>
          </p:cNvSpPr>
          <p:nvPr>
            <p:ph type="sldNum" sz="quarter" idx="10"/>
          </p:nvPr>
        </p:nvSpPr>
        <p:spPr/>
        <p:txBody>
          <a:bodyPr/>
          <a:lstStyle/>
          <a:p>
            <a:fld id="{75693FD4-8F83-4EF7-AC3F-0DC0388986B0}" type="slidenum">
              <a:rPr lang="en-US" smtClean="0"/>
              <a:pPr/>
              <a:t>29</a:t>
            </a:fld>
            <a:endParaRPr lang="en-US" dirty="0"/>
          </a:p>
        </p:txBody>
      </p:sp>
    </p:spTree>
    <p:extLst>
      <p:ext uri="{BB962C8B-B14F-4D97-AF65-F5344CB8AC3E}">
        <p14:creationId xmlns:p14="http://schemas.microsoft.com/office/powerpoint/2010/main" val="14285140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Dijkstra quote “Testing shows the presence, not the absence, of bugs”</a:t>
            </a:r>
          </a:p>
        </p:txBody>
      </p:sp>
      <p:sp>
        <p:nvSpPr>
          <p:cNvPr id="4" name="Slide Number Placeholder 3"/>
          <p:cNvSpPr>
            <a:spLocks noGrp="1"/>
          </p:cNvSpPr>
          <p:nvPr>
            <p:ph type="sldNum" sz="quarter" idx="5"/>
          </p:nvPr>
        </p:nvSpPr>
        <p:spPr/>
        <p:txBody>
          <a:bodyPr/>
          <a:lstStyle/>
          <a:p>
            <a:fld id="{66E2AEC5-D121-4465-B627-82A9715869E6}" type="slidenum">
              <a:rPr lang="en-US" smtClean="0"/>
              <a:t>6</a:t>
            </a:fld>
            <a:endParaRPr lang="en-US"/>
          </a:p>
        </p:txBody>
      </p:sp>
    </p:spTree>
    <p:extLst>
      <p:ext uri="{BB962C8B-B14F-4D97-AF65-F5344CB8AC3E}">
        <p14:creationId xmlns:p14="http://schemas.microsoft.com/office/powerpoint/2010/main" val="63239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Space code: write code that will run several years later, only once, and if there is a bug destroys the entire mission</a:t>
            </a:r>
          </a:p>
          <a:p>
            <a:r>
              <a:rPr lang="en-US" dirty="0"/>
              <a:t>Example: ESA Schiaparelli </a:t>
            </a:r>
          </a:p>
        </p:txBody>
      </p:sp>
      <p:sp>
        <p:nvSpPr>
          <p:cNvPr id="4" name="Slide Number Placeholder 3"/>
          <p:cNvSpPr>
            <a:spLocks noGrp="1"/>
          </p:cNvSpPr>
          <p:nvPr>
            <p:ph type="sldNum" sz="quarter" idx="5"/>
          </p:nvPr>
        </p:nvSpPr>
        <p:spPr/>
        <p:txBody>
          <a:bodyPr/>
          <a:lstStyle/>
          <a:p>
            <a:fld id="{66E2AEC5-D121-4465-B627-82A9715869E6}" type="slidenum">
              <a:rPr lang="en-US" smtClean="0"/>
              <a:t>7</a:t>
            </a:fld>
            <a:endParaRPr lang="en-US"/>
          </a:p>
        </p:txBody>
      </p:sp>
    </p:spTree>
    <p:extLst>
      <p:ext uri="{BB962C8B-B14F-4D97-AF65-F5344CB8AC3E}">
        <p14:creationId xmlns:p14="http://schemas.microsoft.com/office/powerpoint/2010/main" val="482110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Promise of formal methods: reduce overall cost of software</a:t>
            </a:r>
          </a:p>
        </p:txBody>
      </p:sp>
      <p:sp>
        <p:nvSpPr>
          <p:cNvPr id="4" name="Slide Number Placeholder 3"/>
          <p:cNvSpPr>
            <a:spLocks noGrp="1"/>
          </p:cNvSpPr>
          <p:nvPr>
            <p:ph type="sldNum" sz="quarter" idx="5"/>
          </p:nvPr>
        </p:nvSpPr>
        <p:spPr/>
        <p:txBody>
          <a:bodyPr/>
          <a:lstStyle/>
          <a:p>
            <a:fld id="{66E2AEC5-D121-4465-B627-82A9715869E6}" type="slidenum">
              <a:rPr lang="en-US" smtClean="0"/>
              <a:t>9</a:t>
            </a:fld>
            <a:endParaRPr lang="en-US"/>
          </a:p>
        </p:txBody>
      </p:sp>
    </p:spTree>
    <p:extLst>
      <p:ext uri="{BB962C8B-B14F-4D97-AF65-F5344CB8AC3E}">
        <p14:creationId xmlns:p14="http://schemas.microsoft.com/office/powerpoint/2010/main" val="3586874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 surprising at first to have an unsound tool based on FM!</a:t>
            </a:r>
          </a:p>
          <a:p>
            <a:r>
              <a:rPr lang="en-US" dirty="0"/>
              <a:t>But very useful in practice</a:t>
            </a:r>
          </a:p>
        </p:txBody>
      </p:sp>
      <p:sp>
        <p:nvSpPr>
          <p:cNvPr id="4" name="Slide Number Placeholder 3"/>
          <p:cNvSpPr>
            <a:spLocks noGrp="1"/>
          </p:cNvSpPr>
          <p:nvPr>
            <p:ph type="sldNum" sz="quarter" idx="5"/>
          </p:nvPr>
        </p:nvSpPr>
        <p:spPr/>
        <p:txBody>
          <a:bodyPr/>
          <a:lstStyle/>
          <a:p>
            <a:fld id="{66E2AEC5-D121-4465-B627-82A9715869E6}" type="slidenum">
              <a:rPr lang="en-US" smtClean="0"/>
              <a:t>13</a:t>
            </a:fld>
            <a:endParaRPr lang="en-US"/>
          </a:p>
        </p:txBody>
      </p:sp>
    </p:spTree>
    <p:extLst>
      <p:ext uri="{BB962C8B-B14F-4D97-AF65-F5344CB8AC3E}">
        <p14:creationId xmlns:p14="http://schemas.microsoft.com/office/powerpoint/2010/main" val="874521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Expand on false positives: false alarms</a:t>
            </a:r>
          </a:p>
          <a:p>
            <a:r>
              <a:rPr lang="en-US" dirty="0"/>
              <a:t>Require a lot of time for inspection</a:t>
            </a:r>
          </a:p>
          <a:p>
            <a:r>
              <a:rPr lang="en-US" dirty="0"/>
              <a:t>Reduce trust in the tool</a:t>
            </a:r>
          </a:p>
        </p:txBody>
      </p:sp>
      <p:sp>
        <p:nvSpPr>
          <p:cNvPr id="4" name="Slide Number Placeholder 3"/>
          <p:cNvSpPr>
            <a:spLocks noGrp="1"/>
          </p:cNvSpPr>
          <p:nvPr>
            <p:ph type="sldNum" sz="quarter" idx="5"/>
          </p:nvPr>
        </p:nvSpPr>
        <p:spPr/>
        <p:txBody>
          <a:bodyPr/>
          <a:lstStyle/>
          <a:p>
            <a:fld id="{66E2AEC5-D121-4465-B627-82A9715869E6}" type="slidenum">
              <a:rPr lang="en-US" smtClean="0"/>
              <a:t>16</a:t>
            </a:fld>
            <a:endParaRPr lang="en-US"/>
          </a:p>
        </p:txBody>
      </p:sp>
    </p:spTree>
    <p:extLst>
      <p:ext uri="{BB962C8B-B14F-4D97-AF65-F5344CB8AC3E}">
        <p14:creationId xmlns:p14="http://schemas.microsoft.com/office/powerpoint/2010/main" val="710758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challenges are overlapping</a:t>
            </a:r>
          </a:p>
          <a:p>
            <a:r>
              <a:rPr lang="en-US" dirty="0"/>
              <a:t>Problem that avoided cost is invisible</a:t>
            </a:r>
          </a:p>
        </p:txBody>
      </p:sp>
      <p:sp>
        <p:nvSpPr>
          <p:cNvPr id="4" name="Slide Number Placeholder 3"/>
          <p:cNvSpPr>
            <a:spLocks noGrp="1"/>
          </p:cNvSpPr>
          <p:nvPr>
            <p:ph type="sldNum" sz="quarter" idx="5"/>
          </p:nvPr>
        </p:nvSpPr>
        <p:spPr/>
        <p:txBody>
          <a:bodyPr/>
          <a:lstStyle/>
          <a:p>
            <a:fld id="{66E2AEC5-D121-4465-B627-82A9715869E6}" type="slidenum">
              <a:rPr lang="en-US" smtClean="0"/>
              <a:t>17</a:t>
            </a:fld>
            <a:endParaRPr lang="en-US"/>
          </a:p>
        </p:txBody>
      </p:sp>
    </p:spTree>
    <p:extLst>
      <p:ext uri="{BB962C8B-B14F-4D97-AF65-F5344CB8AC3E}">
        <p14:creationId xmlns:p14="http://schemas.microsoft.com/office/powerpoint/2010/main" val="11633820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E2AEC5-D121-4465-B627-82A9715869E6}" type="slidenum">
              <a:rPr lang="en-US" smtClean="0"/>
              <a:t>18</a:t>
            </a:fld>
            <a:endParaRPr lang="en-US"/>
          </a:p>
        </p:txBody>
      </p:sp>
    </p:spTree>
    <p:extLst>
      <p:ext uri="{BB962C8B-B14F-4D97-AF65-F5344CB8AC3E}">
        <p14:creationId xmlns:p14="http://schemas.microsoft.com/office/powerpoint/2010/main" val="2359643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Bug-finding tool, runs on non-annotated code</a:t>
            </a:r>
          </a:p>
        </p:txBody>
      </p:sp>
      <p:sp>
        <p:nvSpPr>
          <p:cNvPr id="4" name="Slide Number Placeholder 3"/>
          <p:cNvSpPr>
            <a:spLocks noGrp="1"/>
          </p:cNvSpPr>
          <p:nvPr>
            <p:ph type="sldNum" sz="quarter" idx="5"/>
          </p:nvPr>
        </p:nvSpPr>
        <p:spPr/>
        <p:txBody>
          <a:bodyPr/>
          <a:lstStyle/>
          <a:p>
            <a:fld id="{66E2AEC5-D121-4465-B627-82A9715869E6}" type="slidenum">
              <a:rPr lang="en-US" smtClean="0"/>
              <a:t>19</a:t>
            </a:fld>
            <a:endParaRPr lang="en-US"/>
          </a:p>
        </p:txBody>
      </p:sp>
    </p:spTree>
    <p:extLst>
      <p:ext uri="{BB962C8B-B14F-4D97-AF65-F5344CB8AC3E}">
        <p14:creationId xmlns:p14="http://schemas.microsoft.com/office/powerpoint/2010/main" val="3569426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A1EBD-7E48-4A41-99E9-0EB8A9B6B7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FA599B7-3BC1-4AA0-ADEC-17503604C6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3C6FEC-A63A-4C0C-8287-3E7762C316DD}"/>
              </a:ext>
            </a:extLst>
          </p:cNvPr>
          <p:cNvSpPr>
            <a:spLocks noGrp="1"/>
          </p:cNvSpPr>
          <p:nvPr>
            <p:ph type="dt" sz="half" idx="10"/>
          </p:nvPr>
        </p:nvSpPr>
        <p:spPr/>
        <p:txBody>
          <a:bodyPr/>
          <a:lstStyle/>
          <a:p>
            <a:fld id="{2A99BB41-57A5-4529-917F-286A557E08CB}" type="datetimeFigureOut">
              <a:rPr lang="en-US" smtClean="0"/>
              <a:t>2018-10-04</a:t>
            </a:fld>
            <a:endParaRPr lang="en-US"/>
          </a:p>
        </p:txBody>
      </p:sp>
      <p:sp>
        <p:nvSpPr>
          <p:cNvPr id="5" name="Footer Placeholder 4">
            <a:extLst>
              <a:ext uri="{FF2B5EF4-FFF2-40B4-BE49-F238E27FC236}">
                <a16:creationId xmlns:a16="http://schemas.microsoft.com/office/drawing/2014/main" id="{1E7176CE-48E9-46AB-B6A6-A71201DFB4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7D55A4-D4AF-47A3-84CE-0FA48BE145EA}"/>
              </a:ext>
            </a:extLst>
          </p:cNvPr>
          <p:cNvSpPr>
            <a:spLocks noGrp="1"/>
          </p:cNvSpPr>
          <p:nvPr>
            <p:ph type="sldNum" sz="quarter" idx="12"/>
          </p:nvPr>
        </p:nvSpPr>
        <p:spPr/>
        <p:txBody>
          <a:bodyPr/>
          <a:lstStyle/>
          <a:p>
            <a:fld id="{D3EE56C1-12E8-40C9-9F60-7C2160EAAD6C}" type="slidenum">
              <a:rPr lang="en-US" smtClean="0"/>
              <a:t>‹#›</a:t>
            </a:fld>
            <a:endParaRPr lang="en-US"/>
          </a:p>
        </p:txBody>
      </p:sp>
    </p:spTree>
    <p:extLst>
      <p:ext uri="{BB962C8B-B14F-4D97-AF65-F5344CB8AC3E}">
        <p14:creationId xmlns:p14="http://schemas.microsoft.com/office/powerpoint/2010/main" val="2517478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99DEA-D3F4-4A30-AB19-2176D9A09C2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38418A-B3E7-42B1-86D3-DF82215C572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E4FF19-5F6C-43D2-9C25-61356AE6DB8E}"/>
              </a:ext>
            </a:extLst>
          </p:cNvPr>
          <p:cNvSpPr>
            <a:spLocks noGrp="1"/>
          </p:cNvSpPr>
          <p:nvPr>
            <p:ph type="dt" sz="half" idx="10"/>
          </p:nvPr>
        </p:nvSpPr>
        <p:spPr/>
        <p:txBody>
          <a:bodyPr/>
          <a:lstStyle/>
          <a:p>
            <a:fld id="{2A99BB41-57A5-4529-917F-286A557E08CB}" type="datetimeFigureOut">
              <a:rPr lang="en-US" smtClean="0"/>
              <a:t>2018-10-04</a:t>
            </a:fld>
            <a:endParaRPr lang="en-US"/>
          </a:p>
        </p:txBody>
      </p:sp>
      <p:sp>
        <p:nvSpPr>
          <p:cNvPr id="5" name="Footer Placeholder 4">
            <a:extLst>
              <a:ext uri="{FF2B5EF4-FFF2-40B4-BE49-F238E27FC236}">
                <a16:creationId xmlns:a16="http://schemas.microsoft.com/office/drawing/2014/main" id="{0EEDEB0E-F5E6-4458-A79D-83DB473E81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B6A8E7-A250-486C-9828-4963268BA6A4}"/>
              </a:ext>
            </a:extLst>
          </p:cNvPr>
          <p:cNvSpPr>
            <a:spLocks noGrp="1"/>
          </p:cNvSpPr>
          <p:nvPr>
            <p:ph type="sldNum" sz="quarter" idx="12"/>
          </p:nvPr>
        </p:nvSpPr>
        <p:spPr/>
        <p:txBody>
          <a:bodyPr/>
          <a:lstStyle/>
          <a:p>
            <a:fld id="{D3EE56C1-12E8-40C9-9F60-7C2160EAAD6C}" type="slidenum">
              <a:rPr lang="en-US" smtClean="0"/>
              <a:t>‹#›</a:t>
            </a:fld>
            <a:endParaRPr lang="en-US"/>
          </a:p>
        </p:txBody>
      </p:sp>
    </p:spTree>
    <p:extLst>
      <p:ext uri="{BB962C8B-B14F-4D97-AF65-F5344CB8AC3E}">
        <p14:creationId xmlns:p14="http://schemas.microsoft.com/office/powerpoint/2010/main" val="2499957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76E28E-FD06-4606-B08C-7C1CE28F45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F4F523-4247-45E3-84D5-A2FAF7A46D9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748D62-2754-4B42-B559-71F1205D7585}"/>
              </a:ext>
            </a:extLst>
          </p:cNvPr>
          <p:cNvSpPr>
            <a:spLocks noGrp="1"/>
          </p:cNvSpPr>
          <p:nvPr>
            <p:ph type="dt" sz="half" idx="10"/>
          </p:nvPr>
        </p:nvSpPr>
        <p:spPr/>
        <p:txBody>
          <a:bodyPr/>
          <a:lstStyle/>
          <a:p>
            <a:fld id="{2A99BB41-57A5-4529-917F-286A557E08CB}" type="datetimeFigureOut">
              <a:rPr lang="en-US" smtClean="0"/>
              <a:t>2018-10-04</a:t>
            </a:fld>
            <a:endParaRPr lang="en-US"/>
          </a:p>
        </p:txBody>
      </p:sp>
      <p:sp>
        <p:nvSpPr>
          <p:cNvPr id="5" name="Footer Placeholder 4">
            <a:extLst>
              <a:ext uri="{FF2B5EF4-FFF2-40B4-BE49-F238E27FC236}">
                <a16:creationId xmlns:a16="http://schemas.microsoft.com/office/drawing/2014/main" id="{CD7E45D6-CB8D-42B1-8DA9-7B5C501DF4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5FC678-9EAF-427F-89E7-056EA99EEB5E}"/>
              </a:ext>
            </a:extLst>
          </p:cNvPr>
          <p:cNvSpPr>
            <a:spLocks noGrp="1"/>
          </p:cNvSpPr>
          <p:nvPr>
            <p:ph type="sldNum" sz="quarter" idx="12"/>
          </p:nvPr>
        </p:nvSpPr>
        <p:spPr/>
        <p:txBody>
          <a:bodyPr/>
          <a:lstStyle/>
          <a:p>
            <a:fld id="{D3EE56C1-12E8-40C9-9F60-7C2160EAAD6C}" type="slidenum">
              <a:rPr lang="en-US" smtClean="0"/>
              <a:t>‹#›</a:t>
            </a:fld>
            <a:endParaRPr lang="en-US"/>
          </a:p>
        </p:txBody>
      </p:sp>
    </p:spTree>
    <p:extLst>
      <p:ext uri="{BB962C8B-B14F-4D97-AF65-F5344CB8AC3E}">
        <p14:creationId xmlns:p14="http://schemas.microsoft.com/office/powerpoint/2010/main" val="19332852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asic White">
    <p:bg>
      <p:bgPr>
        <a:solidFill>
          <a:schemeClr val="bg1"/>
        </a:solidFill>
        <a:effectLst/>
      </p:bgPr>
    </p:bg>
    <p:spTree>
      <p:nvGrpSpPr>
        <p:cNvPr id="1" name=""/>
        <p:cNvGrpSpPr/>
        <p:nvPr/>
      </p:nvGrpSpPr>
      <p:grpSpPr>
        <a:xfrm>
          <a:off x="0" y="0"/>
          <a:ext cx="0" cy="0"/>
          <a:chOff x="0" y="0"/>
          <a:chExt cx="0" cy="0"/>
        </a:xfrm>
      </p:grpSpPr>
      <p:sp>
        <p:nvSpPr>
          <p:cNvPr id="4" name="Symbol zastępczy tekstu 7"/>
          <p:cNvSpPr>
            <a:spLocks noGrp="1"/>
          </p:cNvSpPr>
          <p:nvPr>
            <p:ph type="body" sz="quarter" idx="10" hasCustomPrompt="1"/>
          </p:nvPr>
        </p:nvSpPr>
        <p:spPr>
          <a:xfrm>
            <a:off x="762000" y="643468"/>
            <a:ext cx="10591800" cy="838200"/>
          </a:xfrm>
          <a:prstGeom prst="rect">
            <a:avLst/>
          </a:prstGeom>
        </p:spPr>
        <p:txBody>
          <a:bodyPr anchor="b"/>
          <a:lstStyle>
            <a:lvl1pPr marL="0" indent="0" algn="l">
              <a:buNone/>
              <a:defRPr lang="pl-PL" sz="4800" b="1" kern="1200" spc="100" baseline="0" dirty="0" smtClean="0">
                <a:solidFill>
                  <a:schemeClr val="tx1"/>
                </a:solidFill>
                <a:effectLst/>
                <a:latin typeface="Verdana" charset="0"/>
                <a:ea typeface="Verdana" charset="0"/>
                <a:cs typeface="Verdana" charset="0"/>
              </a:defRPr>
            </a:lvl1pPr>
          </a:lstStyle>
          <a:p>
            <a:pPr lvl="0"/>
            <a:r>
              <a:rPr lang="pl-PL" dirty="0" err="1"/>
              <a:t>Main</a:t>
            </a:r>
            <a:r>
              <a:rPr lang="pl-PL" dirty="0"/>
              <a:t> </a:t>
            </a:r>
            <a:r>
              <a:rPr lang="pl-PL" dirty="0" err="1"/>
              <a:t>Headline</a:t>
            </a:r>
            <a:r>
              <a:rPr lang="pl-PL" dirty="0"/>
              <a:t> </a:t>
            </a:r>
            <a:r>
              <a:rPr lang="pl-PL" dirty="0" err="1"/>
              <a:t>Title</a:t>
            </a:r>
            <a:r>
              <a:rPr lang="pl-PL" dirty="0"/>
              <a:t> Here</a:t>
            </a:r>
          </a:p>
        </p:txBody>
      </p:sp>
      <p:sp>
        <p:nvSpPr>
          <p:cNvPr id="5" name="Symbol zastępczy tekstu 4"/>
          <p:cNvSpPr>
            <a:spLocks noGrp="1"/>
          </p:cNvSpPr>
          <p:nvPr>
            <p:ph type="body" sz="quarter" idx="11" hasCustomPrompt="1"/>
          </p:nvPr>
        </p:nvSpPr>
        <p:spPr>
          <a:xfrm>
            <a:off x="762000" y="1684868"/>
            <a:ext cx="10591800" cy="533399"/>
          </a:xfrm>
          <a:prstGeom prst="rect">
            <a:avLst/>
          </a:prstGeom>
        </p:spPr>
        <p:txBody>
          <a:bodyPr/>
          <a:lstStyle>
            <a:lvl1pPr marL="0" indent="0" algn="l">
              <a:buNone/>
              <a:defRPr sz="2200" spc="20" baseline="0">
                <a:solidFill>
                  <a:schemeClr val="tx1">
                    <a:lumMod val="65000"/>
                    <a:lumOff val="35000"/>
                  </a:schemeClr>
                </a:solidFill>
              </a:defRPr>
            </a:lvl1pPr>
          </a:lstStyle>
          <a:p>
            <a:pPr lvl="0"/>
            <a:r>
              <a:rPr lang="pl-PL" dirty="0" err="1"/>
              <a:t>Subtext</a:t>
            </a:r>
            <a:endParaRPr lang="pl-PL" dirty="0"/>
          </a:p>
        </p:txBody>
      </p:sp>
      <p:sp>
        <p:nvSpPr>
          <p:cNvPr id="13" name="Symbol zastępczy tekstu 2"/>
          <p:cNvSpPr>
            <a:spLocks noGrp="1"/>
          </p:cNvSpPr>
          <p:nvPr>
            <p:ph type="body" sz="quarter" idx="18" hasCustomPrompt="1"/>
          </p:nvPr>
        </p:nvSpPr>
        <p:spPr>
          <a:xfrm>
            <a:off x="762000" y="2294467"/>
            <a:ext cx="10591800" cy="4030133"/>
          </a:xfrm>
          <a:prstGeom prst="rect">
            <a:avLst/>
          </a:prstGeom>
        </p:spPr>
        <p:txBody>
          <a:bodyPr/>
          <a:lstStyle>
            <a:lvl1pPr marL="285750" marR="0" indent="-285750" algn="l" defTabSz="914400" rtl="0" eaLnBrk="1" fontAlgn="auto" latinLnBrk="0" hangingPunct="1">
              <a:lnSpc>
                <a:spcPct val="110000"/>
              </a:lnSpc>
              <a:spcBef>
                <a:spcPts val="1000"/>
              </a:spcBef>
              <a:spcAft>
                <a:spcPts val="0"/>
              </a:spcAft>
              <a:buClr>
                <a:schemeClr val="accent1"/>
              </a:buClr>
              <a:buSzTx/>
              <a:buFont typeface="Wingdings" panose="05000000000000000000" pitchFamily="2" charset="2"/>
              <a:buChar char="§"/>
              <a:tabLst/>
              <a:defRPr sz="1800">
                <a:solidFill>
                  <a:schemeClr val="tx1"/>
                </a:solidFill>
              </a:defRPr>
            </a:lvl1pPr>
            <a:lvl2pPr>
              <a:defRPr sz="1600">
                <a:solidFill>
                  <a:schemeClr val="tx1"/>
                </a:solidFill>
              </a:defRPr>
            </a:lvl2pPr>
            <a:lvl3pPr>
              <a:defRPr sz="1600">
                <a:solidFill>
                  <a:schemeClr val="tx1"/>
                </a:solidFill>
              </a:defRPr>
            </a:lvl3pPr>
            <a:lvl4pPr marL="1600200" marR="0" indent="-285750" algn="l" defTabSz="914400" rtl="0" eaLnBrk="1" fontAlgn="auto" latinLnBrk="0" hangingPunct="1">
              <a:lnSpc>
                <a:spcPct val="110000"/>
              </a:lnSpc>
              <a:spcBef>
                <a:spcPts val="1000"/>
              </a:spcBef>
              <a:spcAft>
                <a:spcPts val="0"/>
              </a:spcAft>
              <a:buClr>
                <a:schemeClr val="accent1"/>
              </a:buClr>
              <a:buSzTx/>
              <a:buFont typeface="Wingdings" panose="05000000000000000000" pitchFamily="2" charset="2"/>
              <a:buChar char="§"/>
              <a:tabLst/>
              <a:defRPr sz="1600">
                <a:solidFill>
                  <a:schemeClr val="tx1"/>
                </a:solidFill>
              </a:defRPr>
            </a:lvl4pPr>
            <a:lvl5pPr>
              <a:defRPr sz="1600">
                <a:solidFill>
                  <a:schemeClr val="tx1"/>
                </a:solidFill>
              </a:defRPr>
            </a:lvl5pPr>
          </a:lstStyle>
          <a:p>
            <a:pPr marL="285750" marR="0" lvl="0" indent="-285750" algn="l" defTabSz="914400" rtl="0" eaLnBrk="1" fontAlgn="auto" latinLnBrk="0" hangingPunct="1">
              <a:lnSpc>
                <a:spcPct val="110000"/>
              </a:lnSpc>
              <a:spcBef>
                <a:spcPts val="1000"/>
              </a:spcBef>
              <a:spcAft>
                <a:spcPts val="0"/>
              </a:spcAft>
              <a:buClr>
                <a:schemeClr val="accent1"/>
              </a:buClr>
              <a:buSzTx/>
              <a:buFont typeface="Wingdings" panose="05000000000000000000" pitchFamily="2" charset="2"/>
              <a:buChar char="§"/>
              <a:tabLst/>
              <a:defRPr/>
            </a:pPr>
            <a:r>
              <a:rPr lang="en-US" dirty="0"/>
              <a:t>We dominated New York City and east</a:t>
            </a:r>
            <a:r>
              <a:rPr lang="pl-PL" dirty="0"/>
              <a:t> </a:t>
            </a:r>
            <a:r>
              <a:rPr lang="en-US" dirty="0"/>
              <a:t>coast states.</a:t>
            </a:r>
          </a:p>
          <a:p>
            <a:pPr marL="685800" marR="0" lvl="1" indent="-285750" algn="l" defTabSz="914400" rtl="0" eaLnBrk="1" fontAlgn="auto" latinLnBrk="0" hangingPunct="1">
              <a:lnSpc>
                <a:spcPct val="110000"/>
              </a:lnSpc>
              <a:spcBef>
                <a:spcPts val="1000"/>
              </a:spcBef>
              <a:spcAft>
                <a:spcPts val="0"/>
              </a:spcAft>
              <a:buClr>
                <a:schemeClr val="accent1"/>
              </a:buClr>
              <a:buSzTx/>
              <a:buFont typeface="Wingdings" panose="05000000000000000000" pitchFamily="2" charset="2"/>
              <a:buChar char="§"/>
              <a:tabLst/>
              <a:defRPr/>
            </a:pPr>
            <a:r>
              <a:rPr lang="en-US" dirty="0"/>
              <a:t>This is a </a:t>
            </a:r>
            <a:r>
              <a:rPr lang="en-US" dirty="0" err="1"/>
              <a:t>subpoint</a:t>
            </a:r>
            <a:endParaRPr lang="en-US" dirty="0"/>
          </a:p>
          <a:p>
            <a:pPr marL="1143000" marR="0" lvl="2" indent="-285750" algn="l" defTabSz="914400" rtl="0" eaLnBrk="1" fontAlgn="auto" latinLnBrk="0" hangingPunct="1">
              <a:lnSpc>
                <a:spcPct val="110000"/>
              </a:lnSpc>
              <a:spcBef>
                <a:spcPts val="1000"/>
              </a:spcBef>
              <a:spcAft>
                <a:spcPts val="0"/>
              </a:spcAft>
              <a:buClr>
                <a:schemeClr val="accent1"/>
              </a:buClr>
              <a:buSzTx/>
              <a:buFont typeface="Wingdings" panose="05000000000000000000" pitchFamily="2" charset="2"/>
              <a:buChar char="§"/>
              <a:tabLst/>
              <a:defRPr/>
            </a:pPr>
            <a:r>
              <a:rPr lang="en-US" dirty="0"/>
              <a:t>This is the </a:t>
            </a:r>
            <a:r>
              <a:rPr lang="en-US" dirty="0" err="1"/>
              <a:t>subpoint</a:t>
            </a:r>
            <a:r>
              <a:rPr lang="en-US" dirty="0"/>
              <a:t> of a </a:t>
            </a:r>
            <a:r>
              <a:rPr lang="en-US" dirty="0" err="1"/>
              <a:t>subpoint</a:t>
            </a:r>
            <a:endParaRPr lang="en-US" dirty="0"/>
          </a:p>
          <a:p>
            <a:pPr marL="1600200" marR="0" lvl="3" indent="-285750" algn="l" defTabSz="914400" rtl="0" eaLnBrk="1" fontAlgn="auto" latinLnBrk="0" hangingPunct="1">
              <a:lnSpc>
                <a:spcPct val="110000"/>
              </a:lnSpc>
              <a:spcBef>
                <a:spcPts val="1000"/>
              </a:spcBef>
              <a:spcAft>
                <a:spcPts val="0"/>
              </a:spcAft>
              <a:buClr>
                <a:schemeClr val="accent1"/>
              </a:buClr>
              <a:buSzTx/>
              <a:buFont typeface="Wingdings" panose="05000000000000000000" pitchFamily="2" charset="2"/>
              <a:buChar char="§"/>
              <a:tabLst/>
              <a:defRPr/>
            </a:pPr>
            <a:r>
              <a:rPr lang="en-US" dirty="0" err="1"/>
              <a:t>Subpoint</a:t>
            </a:r>
            <a:r>
              <a:rPr lang="en-US" dirty="0"/>
              <a:t> of a </a:t>
            </a:r>
            <a:r>
              <a:rPr lang="en-US" dirty="0" err="1"/>
              <a:t>subpoint</a:t>
            </a:r>
            <a:r>
              <a:rPr lang="en-US" dirty="0"/>
              <a:t> of a </a:t>
            </a:r>
            <a:r>
              <a:rPr lang="en-US" dirty="0" err="1"/>
              <a:t>subpoint</a:t>
            </a:r>
            <a:endParaRPr lang="en-US" dirty="0"/>
          </a:p>
          <a:p>
            <a:pPr marL="2057400" marR="0" lvl="4" indent="-285750" algn="l" defTabSz="914400" rtl="0" eaLnBrk="1" fontAlgn="auto" latinLnBrk="0" hangingPunct="1">
              <a:lnSpc>
                <a:spcPct val="110000"/>
              </a:lnSpc>
              <a:spcBef>
                <a:spcPts val="1000"/>
              </a:spcBef>
              <a:spcAft>
                <a:spcPts val="0"/>
              </a:spcAft>
              <a:buClr>
                <a:schemeClr val="accent1"/>
              </a:buClr>
              <a:buSzTx/>
              <a:buFont typeface="Wingdings" panose="05000000000000000000" pitchFamily="2" charset="2"/>
              <a:buChar char="§"/>
              <a:tabLst/>
              <a:defRPr/>
            </a:pPr>
            <a:r>
              <a:rPr lang="en-US" sz="1600" dirty="0"/>
              <a:t>More </a:t>
            </a:r>
            <a:r>
              <a:rPr lang="en-US" sz="1600" dirty="0" err="1"/>
              <a:t>subpointing</a:t>
            </a:r>
            <a:endParaRPr lang="en-US" dirty="0"/>
          </a:p>
        </p:txBody>
      </p:sp>
      <p:sp>
        <p:nvSpPr>
          <p:cNvPr id="15" name="Symbol zastępczy tekstu 5"/>
          <p:cNvSpPr>
            <a:spLocks noGrp="1"/>
          </p:cNvSpPr>
          <p:nvPr>
            <p:ph type="body" sz="quarter" idx="32" hasCustomPrompt="1"/>
          </p:nvPr>
        </p:nvSpPr>
        <p:spPr>
          <a:xfrm>
            <a:off x="761998" y="1511564"/>
            <a:ext cx="10607040" cy="18288"/>
          </a:xfrm>
          <a:prstGeom prst="rect">
            <a:avLst/>
          </a:prstGeom>
          <a:solidFill>
            <a:schemeClr val="tx1">
              <a:alpha val="20000"/>
            </a:schemeClr>
          </a:solidFill>
          <a:effectLst/>
        </p:spPr>
        <p:txBody>
          <a:bodyPr/>
          <a:lstStyle>
            <a:lvl1pPr marL="0" indent="0">
              <a:buFont typeface="Arial" panose="020B0604020202020204" pitchFamily="34" charset="0"/>
              <a:buNone/>
              <a:defRPr/>
            </a:lvl1pPr>
          </a:lstStyle>
          <a:p>
            <a:pPr lvl="0"/>
            <a:r>
              <a:rPr lang="pl-PL" dirty="0"/>
              <a:t>    </a:t>
            </a:r>
          </a:p>
        </p:txBody>
      </p:sp>
    </p:spTree>
    <p:extLst>
      <p:ext uri="{BB962C8B-B14F-4D97-AF65-F5344CB8AC3E}">
        <p14:creationId xmlns:p14="http://schemas.microsoft.com/office/powerpoint/2010/main" val="1405205728"/>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Horizontal Image with Title">
    <p:spTree>
      <p:nvGrpSpPr>
        <p:cNvPr id="1" name=""/>
        <p:cNvGrpSpPr/>
        <p:nvPr/>
      </p:nvGrpSpPr>
      <p:grpSpPr>
        <a:xfrm>
          <a:off x="0" y="0"/>
          <a:ext cx="0" cy="0"/>
          <a:chOff x="0" y="0"/>
          <a:chExt cx="0" cy="0"/>
        </a:xfrm>
      </p:grpSpPr>
      <p:sp>
        <p:nvSpPr>
          <p:cNvPr id="49" name="Symbol zastępczy tekstu 5"/>
          <p:cNvSpPr>
            <a:spLocks noGrp="1"/>
          </p:cNvSpPr>
          <p:nvPr>
            <p:ph type="body" sz="quarter" idx="31" hasCustomPrompt="1"/>
          </p:nvPr>
        </p:nvSpPr>
        <p:spPr>
          <a:xfrm>
            <a:off x="1" y="3834535"/>
            <a:ext cx="12192000" cy="3023466"/>
          </a:xfrm>
          <a:prstGeom prst="rect">
            <a:avLst/>
          </a:prstGeom>
          <a:solidFill>
            <a:schemeClr val="bg1"/>
          </a:solidFill>
          <a:effectLst/>
        </p:spPr>
        <p:txBody>
          <a:bodyPr/>
          <a:lstStyle>
            <a:lvl1pPr marL="0" indent="0">
              <a:buFont typeface="Arial" panose="020B0604020202020204" pitchFamily="34" charset="0"/>
              <a:buNone/>
              <a:defRPr/>
            </a:lvl1pPr>
          </a:lstStyle>
          <a:p>
            <a:pPr lvl="0"/>
            <a:r>
              <a:rPr lang="pl-PL" dirty="0"/>
              <a:t>    </a:t>
            </a:r>
          </a:p>
        </p:txBody>
      </p:sp>
      <p:sp>
        <p:nvSpPr>
          <p:cNvPr id="4" name="Symbol zastępczy tekstu 7"/>
          <p:cNvSpPr>
            <a:spLocks noGrp="1"/>
          </p:cNvSpPr>
          <p:nvPr>
            <p:ph type="body" sz="quarter" idx="10" hasCustomPrompt="1"/>
          </p:nvPr>
        </p:nvSpPr>
        <p:spPr>
          <a:xfrm>
            <a:off x="762001" y="4309532"/>
            <a:ext cx="4073178" cy="2089849"/>
          </a:xfrm>
          <a:prstGeom prst="rect">
            <a:avLst/>
          </a:prstGeom>
        </p:spPr>
        <p:txBody>
          <a:bodyPr anchor="ctr">
            <a:normAutofit/>
          </a:bodyPr>
          <a:lstStyle>
            <a:lvl1pPr marL="0" indent="0" algn="r">
              <a:lnSpc>
                <a:spcPct val="100000"/>
              </a:lnSpc>
              <a:buNone/>
              <a:defRPr lang="pl-PL" sz="4000" b="1" kern="1200" spc="100" baseline="0" dirty="0" smtClean="0">
                <a:solidFill>
                  <a:schemeClr val="tx1"/>
                </a:solidFill>
                <a:effectLst/>
                <a:latin typeface="Verdana" charset="0"/>
                <a:ea typeface="Verdana" charset="0"/>
                <a:cs typeface="Verdana" charset="0"/>
              </a:defRPr>
            </a:lvl1pPr>
          </a:lstStyle>
          <a:p>
            <a:pPr lvl="0"/>
            <a:r>
              <a:rPr lang="pl-PL" dirty="0"/>
              <a:t>The </a:t>
            </a:r>
            <a:r>
              <a:rPr lang="pl-PL" dirty="0" err="1"/>
              <a:t>Main</a:t>
            </a:r>
            <a:r>
              <a:rPr lang="pl-PL" dirty="0"/>
              <a:t> </a:t>
            </a:r>
            <a:r>
              <a:rPr lang="pl-PL" dirty="0" err="1"/>
              <a:t>Header</a:t>
            </a:r>
            <a:r>
              <a:rPr lang="pl-PL" dirty="0"/>
              <a:t> </a:t>
            </a:r>
            <a:r>
              <a:rPr lang="pl-PL" dirty="0" err="1"/>
              <a:t>Title</a:t>
            </a:r>
            <a:endParaRPr lang="pl-PL" dirty="0"/>
          </a:p>
        </p:txBody>
      </p:sp>
      <p:sp>
        <p:nvSpPr>
          <p:cNvPr id="5" name="Symbol zastępczy tekstu 4"/>
          <p:cNvSpPr>
            <a:spLocks noGrp="1"/>
          </p:cNvSpPr>
          <p:nvPr>
            <p:ph type="body" sz="quarter" idx="11" hasCustomPrompt="1"/>
          </p:nvPr>
        </p:nvSpPr>
        <p:spPr>
          <a:xfrm>
            <a:off x="5257088" y="4297680"/>
            <a:ext cx="6299912" cy="2101701"/>
          </a:xfrm>
          <a:prstGeom prst="rect">
            <a:avLst/>
          </a:prstGeom>
        </p:spPr>
        <p:txBody>
          <a:bodyPr anchor="ctr"/>
          <a:lstStyle>
            <a:lvl1pPr marL="0" marR="0" indent="0" algn="l" defTabSz="914400" rtl="0" eaLnBrk="1" fontAlgn="auto" latinLnBrk="0" hangingPunct="1">
              <a:lnSpc>
                <a:spcPct val="90000"/>
              </a:lnSpc>
              <a:spcBef>
                <a:spcPts val="1000"/>
              </a:spcBef>
              <a:spcAft>
                <a:spcPts val="0"/>
              </a:spcAft>
              <a:buClrTx/>
              <a:buSzTx/>
              <a:buFont typeface="Arial"/>
              <a:buNone/>
              <a:tabLst/>
              <a:defRPr sz="2200" spc="20" baseline="0">
                <a:solidFill>
                  <a:schemeClr val="tx1">
                    <a:alpha val="60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dirty="0"/>
              <a:t>Since we are a leading provider of digital services to organizations</a:t>
            </a:r>
            <a:r>
              <a:rPr lang="pl-PL" dirty="0"/>
              <a:t> </a:t>
            </a:r>
            <a:r>
              <a:rPr lang="en-US" dirty="0"/>
              <a:t>worldwide, we can bring ideas, best practices and experience.</a:t>
            </a:r>
            <a:endParaRPr lang="pl-PL" dirty="0"/>
          </a:p>
        </p:txBody>
      </p:sp>
      <p:sp>
        <p:nvSpPr>
          <p:cNvPr id="50" name="Symbol zastępczy tekstu 5"/>
          <p:cNvSpPr>
            <a:spLocks noGrp="1"/>
          </p:cNvSpPr>
          <p:nvPr>
            <p:ph type="body" sz="quarter" idx="32" hasCustomPrompt="1"/>
          </p:nvPr>
        </p:nvSpPr>
        <p:spPr>
          <a:xfrm>
            <a:off x="5029200" y="4297680"/>
            <a:ext cx="18288" cy="2103120"/>
          </a:xfrm>
          <a:prstGeom prst="rect">
            <a:avLst/>
          </a:prstGeom>
          <a:solidFill>
            <a:schemeClr val="tx1">
              <a:alpha val="20000"/>
            </a:schemeClr>
          </a:solidFill>
          <a:effectLst/>
        </p:spPr>
        <p:txBody>
          <a:bodyPr lIns="91440"/>
          <a:lstStyle>
            <a:lvl1pPr marL="0" indent="0">
              <a:buFont typeface="Arial" panose="020B0604020202020204" pitchFamily="34" charset="0"/>
              <a:buNone/>
              <a:defRPr/>
            </a:lvl1pPr>
          </a:lstStyle>
          <a:p>
            <a:pPr lvl="0"/>
            <a:r>
              <a:rPr lang="pl-PL" dirty="0"/>
              <a:t>    </a:t>
            </a:r>
          </a:p>
        </p:txBody>
      </p:sp>
      <p:sp>
        <p:nvSpPr>
          <p:cNvPr id="6" name="Picture Placeholder 5"/>
          <p:cNvSpPr>
            <a:spLocks noGrp="1"/>
          </p:cNvSpPr>
          <p:nvPr>
            <p:ph type="pic" sz="quarter" idx="33"/>
          </p:nvPr>
        </p:nvSpPr>
        <p:spPr>
          <a:xfrm>
            <a:off x="0" y="-1"/>
            <a:ext cx="12191999" cy="3834535"/>
          </a:xfrm>
        </p:spPr>
        <p:txBody>
          <a:bodyPr/>
          <a:lstStyle/>
          <a:p>
            <a:r>
              <a:rPr lang="en-US" dirty="0"/>
              <a:t>Click icon to add picture</a:t>
            </a:r>
          </a:p>
        </p:txBody>
      </p:sp>
    </p:spTree>
    <p:extLst>
      <p:ext uri="{BB962C8B-B14F-4D97-AF65-F5344CB8AC3E}">
        <p14:creationId xmlns:p14="http://schemas.microsoft.com/office/powerpoint/2010/main" val="2805462447"/>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Three Points with bullets">
    <p:spTree>
      <p:nvGrpSpPr>
        <p:cNvPr id="1" name=""/>
        <p:cNvGrpSpPr/>
        <p:nvPr/>
      </p:nvGrpSpPr>
      <p:grpSpPr>
        <a:xfrm>
          <a:off x="0" y="0"/>
          <a:ext cx="0" cy="0"/>
          <a:chOff x="0" y="0"/>
          <a:chExt cx="0" cy="0"/>
        </a:xfrm>
      </p:grpSpPr>
      <p:sp>
        <p:nvSpPr>
          <p:cNvPr id="41" name="Symbol zastępczy tekstu 5"/>
          <p:cNvSpPr>
            <a:spLocks noGrp="1"/>
          </p:cNvSpPr>
          <p:nvPr>
            <p:ph type="body" sz="quarter" idx="31" hasCustomPrompt="1"/>
          </p:nvPr>
        </p:nvSpPr>
        <p:spPr>
          <a:xfrm>
            <a:off x="0" y="-2"/>
            <a:ext cx="12192000" cy="2963335"/>
          </a:xfrm>
          <a:prstGeom prst="rect">
            <a:avLst/>
          </a:prstGeom>
          <a:solidFill>
            <a:schemeClr val="bg1"/>
          </a:solidFill>
          <a:effectLst/>
        </p:spPr>
        <p:txBody>
          <a:bodyPr/>
          <a:lstStyle>
            <a:lvl1pPr marL="0" indent="0">
              <a:buFont typeface="Arial" panose="020B0604020202020204" pitchFamily="34" charset="0"/>
              <a:buNone/>
              <a:defRPr/>
            </a:lvl1pPr>
          </a:lstStyle>
          <a:p>
            <a:pPr lvl="0"/>
            <a:r>
              <a:rPr lang="pl-PL" dirty="0"/>
              <a:t>    </a:t>
            </a:r>
          </a:p>
        </p:txBody>
      </p:sp>
      <p:sp>
        <p:nvSpPr>
          <p:cNvPr id="27" name="Symbol zastępczy tekstu 5"/>
          <p:cNvSpPr>
            <a:spLocks noGrp="1"/>
          </p:cNvSpPr>
          <p:nvPr>
            <p:ph type="body" sz="quarter" idx="20" hasCustomPrompt="1"/>
          </p:nvPr>
        </p:nvSpPr>
        <p:spPr>
          <a:xfrm>
            <a:off x="762001" y="2096909"/>
            <a:ext cx="3334302" cy="3990624"/>
          </a:xfrm>
          <a:prstGeom prst="rect">
            <a:avLst/>
          </a:prstGeom>
          <a:solidFill>
            <a:srgbClr val="228DCD"/>
          </a:solidFill>
          <a:effectLst/>
        </p:spPr>
        <p:txBody>
          <a:bodyPr/>
          <a:lstStyle>
            <a:lvl1pPr marL="0" indent="0">
              <a:buFont typeface="Arial" panose="020B0604020202020204" pitchFamily="34" charset="0"/>
              <a:buNone/>
              <a:defRPr/>
            </a:lvl1pPr>
          </a:lstStyle>
          <a:p>
            <a:pPr lvl="0"/>
            <a:r>
              <a:rPr lang="pl-PL" dirty="0"/>
              <a:t>    </a:t>
            </a:r>
          </a:p>
        </p:txBody>
      </p:sp>
      <p:sp>
        <p:nvSpPr>
          <p:cNvPr id="4" name="Symbol zastępczy tekstu 7"/>
          <p:cNvSpPr>
            <a:spLocks noGrp="1"/>
          </p:cNvSpPr>
          <p:nvPr>
            <p:ph type="body" sz="quarter" idx="10" hasCustomPrompt="1"/>
          </p:nvPr>
        </p:nvSpPr>
        <p:spPr>
          <a:xfrm>
            <a:off x="762001" y="340254"/>
            <a:ext cx="4073178" cy="1343025"/>
          </a:xfrm>
          <a:prstGeom prst="rect">
            <a:avLst/>
          </a:prstGeom>
        </p:spPr>
        <p:txBody>
          <a:bodyPr anchor="ctr">
            <a:normAutofit/>
          </a:bodyPr>
          <a:lstStyle>
            <a:lvl1pPr marL="0" indent="0" algn="r">
              <a:lnSpc>
                <a:spcPct val="100000"/>
              </a:lnSpc>
              <a:buNone/>
              <a:defRPr lang="pl-PL" sz="3600" b="1" kern="1200" spc="100" baseline="0" dirty="0" smtClean="0">
                <a:solidFill>
                  <a:schemeClr val="tx1"/>
                </a:solidFill>
                <a:effectLst/>
                <a:latin typeface="Verdana" charset="0"/>
                <a:ea typeface="Verdana" charset="0"/>
                <a:cs typeface="Verdana" charset="0"/>
              </a:defRPr>
            </a:lvl1pPr>
          </a:lstStyle>
          <a:p>
            <a:pPr lvl="0"/>
            <a:r>
              <a:rPr lang="pl-PL" dirty="0" err="1"/>
              <a:t>Main</a:t>
            </a:r>
            <a:r>
              <a:rPr lang="pl-PL" dirty="0"/>
              <a:t> </a:t>
            </a:r>
            <a:r>
              <a:rPr lang="pl-PL" dirty="0" err="1"/>
              <a:t>Headline</a:t>
            </a:r>
            <a:r>
              <a:rPr lang="pl-PL" dirty="0"/>
              <a:t> </a:t>
            </a:r>
            <a:r>
              <a:rPr lang="pl-PL" dirty="0" err="1"/>
              <a:t>Title</a:t>
            </a:r>
            <a:r>
              <a:rPr lang="pl-PL" dirty="0"/>
              <a:t> Here</a:t>
            </a:r>
          </a:p>
        </p:txBody>
      </p:sp>
      <p:sp>
        <p:nvSpPr>
          <p:cNvPr id="5" name="Symbol zastępczy tekstu 4"/>
          <p:cNvSpPr>
            <a:spLocks noGrp="1"/>
          </p:cNvSpPr>
          <p:nvPr>
            <p:ph type="body" sz="quarter" idx="11" hasCustomPrompt="1"/>
          </p:nvPr>
        </p:nvSpPr>
        <p:spPr>
          <a:xfrm>
            <a:off x="5063067" y="340254"/>
            <a:ext cx="6493933" cy="1343025"/>
          </a:xfrm>
          <a:prstGeom prst="rect">
            <a:avLst/>
          </a:prstGeom>
        </p:spPr>
        <p:txBody>
          <a:bodyPr anchor="ctr"/>
          <a:lstStyle>
            <a:lvl1pPr marL="0" indent="0" algn="l">
              <a:buNone/>
              <a:defRPr sz="2200" spc="20" baseline="0">
                <a:solidFill>
                  <a:schemeClr val="tx1">
                    <a:lumMod val="65000"/>
                    <a:lumOff val="35000"/>
                  </a:schemeClr>
                </a:solidFill>
              </a:defRPr>
            </a:lvl1pPr>
          </a:lstStyle>
          <a:p>
            <a:pPr lvl="0"/>
            <a:r>
              <a:rPr lang="pl-PL" dirty="0" err="1"/>
              <a:t>Subtitle</a:t>
            </a:r>
            <a:endParaRPr lang="pl-PL" dirty="0"/>
          </a:p>
        </p:txBody>
      </p:sp>
      <p:sp>
        <p:nvSpPr>
          <p:cNvPr id="19" name="Text Placeholder 14"/>
          <p:cNvSpPr>
            <a:spLocks noGrp="1"/>
          </p:cNvSpPr>
          <p:nvPr>
            <p:ph type="body" sz="quarter" idx="12" hasCustomPrompt="1"/>
          </p:nvPr>
        </p:nvSpPr>
        <p:spPr>
          <a:xfrm>
            <a:off x="898997" y="2271058"/>
            <a:ext cx="3046470" cy="609600"/>
          </a:xfrm>
          <a:prstGeom prst="rect">
            <a:avLst/>
          </a:prstGeom>
        </p:spPr>
        <p:txBody>
          <a:bodyPr anchor="ctr">
            <a:normAutofit/>
          </a:bodyPr>
          <a:lstStyle>
            <a:lvl1pPr marL="0" indent="0" algn="ctr">
              <a:buFontTx/>
              <a:buNone/>
              <a:defRPr sz="1800" b="1" baseline="0">
                <a:solidFill>
                  <a:schemeClr val="bg1"/>
                </a:solidFill>
                <a:latin typeface="Calibri" charset="0"/>
                <a:ea typeface="Calibri" charset="0"/>
                <a:cs typeface="Calibri" charset="0"/>
              </a:defRPr>
            </a:lvl1pPr>
          </a:lstStyle>
          <a:p>
            <a:pPr lvl="0"/>
            <a:r>
              <a:rPr lang="en-US" dirty="0"/>
              <a:t>Main Point Number One</a:t>
            </a:r>
          </a:p>
        </p:txBody>
      </p:sp>
      <p:sp>
        <p:nvSpPr>
          <p:cNvPr id="3" name="Text Placeholder 2"/>
          <p:cNvSpPr>
            <a:spLocks noGrp="1"/>
          </p:cNvSpPr>
          <p:nvPr>
            <p:ph type="body" sz="quarter" idx="21"/>
          </p:nvPr>
        </p:nvSpPr>
        <p:spPr>
          <a:xfrm>
            <a:off x="898997" y="3045104"/>
            <a:ext cx="3046470" cy="2881562"/>
          </a:xfrm>
        </p:spPr>
        <p:txBody>
          <a:bodyPr>
            <a:normAutofit/>
          </a:bodyPr>
          <a:lstStyle>
            <a:lvl1pPr marL="228600" indent="-228600">
              <a:buClr>
                <a:schemeClr val="bg1"/>
              </a:buClr>
              <a:buFont typeface="Wingdings" charset="2"/>
              <a:buChar char="§"/>
              <a:defRPr sz="1600"/>
            </a:lvl1pPr>
            <a:lvl2pPr marL="685800" indent="-228600">
              <a:buClr>
                <a:schemeClr val="bg1"/>
              </a:buClr>
              <a:buFont typeface="Wingdings" charset="2"/>
              <a:buChar char="§"/>
              <a:defRPr sz="1600"/>
            </a:lvl2pPr>
            <a:lvl3pPr marL="1143000" indent="-228600">
              <a:buClr>
                <a:schemeClr val="bg1"/>
              </a:buClr>
              <a:buFont typeface="Wingdings" charset="2"/>
              <a:buChar char="§"/>
              <a:defRPr sz="1600"/>
            </a:lvl3pPr>
            <a:lvl4pPr marL="1600200" indent="-228600">
              <a:buClr>
                <a:schemeClr val="bg1"/>
              </a:buClr>
              <a:buFont typeface="Wingdings" charset="2"/>
              <a:buChar char="§"/>
              <a:defRPr sz="1600"/>
            </a:lvl4pPr>
            <a:lvl5pPr marL="2057400" indent="-228600">
              <a:buClr>
                <a:schemeClr val="bg1"/>
              </a:buClr>
              <a:buFont typeface="Wingdings" charset="2"/>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5" name="Symbol zastępczy tekstu 5"/>
          <p:cNvSpPr>
            <a:spLocks noGrp="1"/>
          </p:cNvSpPr>
          <p:nvPr>
            <p:ph type="body" sz="quarter" idx="22" hasCustomPrompt="1"/>
          </p:nvPr>
        </p:nvSpPr>
        <p:spPr>
          <a:xfrm>
            <a:off x="4492349" y="2096909"/>
            <a:ext cx="3334302" cy="3990624"/>
          </a:xfrm>
          <a:prstGeom prst="rect">
            <a:avLst/>
          </a:prstGeom>
          <a:solidFill>
            <a:srgbClr val="228DCD"/>
          </a:solidFill>
          <a:effectLst/>
        </p:spPr>
        <p:txBody>
          <a:bodyPr/>
          <a:lstStyle>
            <a:lvl1pPr marL="0" indent="0">
              <a:buFont typeface="Arial" panose="020B0604020202020204" pitchFamily="34" charset="0"/>
              <a:buNone/>
              <a:defRPr/>
            </a:lvl1pPr>
          </a:lstStyle>
          <a:p>
            <a:pPr lvl="0"/>
            <a:r>
              <a:rPr lang="pl-PL" dirty="0"/>
              <a:t>    </a:t>
            </a:r>
          </a:p>
        </p:txBody>
      </p:sp>
      <p:sp>
        <p:nvSpPr>
          <p:cNvPr id="36" name="Text Placeholder 14"/>
          <p:cNvSpPr>
            <a:spLocks noGrp="1"/>
          </p:cNvSpPr>
          <p:nvPr>
            <p:ph type="body" sz="quarter" idx="23" hasCustomPrompt="1"/>
          </p:nvPr>
        </p:nvSpPr>
        <p:spPr>
          <a:xfrm>
            <a:off x="4629345" y="2271058"/>
            <a:ext cx="3046470" cy="609600"/>
          </a:xfrm>
          <a:prstGeom prst="rect">
            <a:avLst/>
          </a:prstGeom>
        </p:spPr>
        <p:txBody>
          <a:bodyPr anchor="ctr">
            <a:normAutofit/>
          </a:bodyPr>
          <a:lstStyle>
            <a:lvl1pPr marL="0" indent="0" algn="ctr">
              <a:buFontTx/>
              <a:buNone/>
              <a:defRPr sz="1800" b="1" baseline="0">
                <a:solidFill>
                  <a:schemeClr val="bg1"/>
                </a:solidFill>
                <a:latin typeface="Calibri" charset="0"/>
                <a:ea typeface="Calibri" charset="0"/>
                <a:cs typeface="Calibri" charset="0"/>
              </a:defRPr>
            </a:lvl1pPr>
          </a:lstStyle>
          <a:p>
            <a:pPr lvl="0"/>
            <a:r>
              <a:rPr lang="en-US" dirty="0"/>
              <a:t>Main Point Number Two</a:t>
            </a:r>
          </a:p>
        </p:txBody>
      </p:sp>
      <p:sp>
        <p:nvSpPr>
          <p:cNvPr id="37" name="Text Placeholder 2"/>
          <p:cNvSpPr>
            <a:spLocks noGrp="1"/>
          </p:cNvSpPr>
          <p:nvPr>
            <p:ph type="body" sz="quarter" idx="24"/>
          </p:nvPr>
        </p:nvSpPr>
        <p:spPr>
          <a:xfrm>
            <a:off x="4629345" y="3045104"/>
            <a:ext cx="3046470" cy="2881562"/>
          </a:xfrm>
        </p:spPr>
        <p:txBody>
          <a:bodyPr>
            <a:normAutofit/>
          </a:bodyPr>
          <a:lstStyle>
            <a:lvl1pPr marL="228600" indent="-228600">
              <a:buClr>
                <a:schemeClr val="bg1"/>
              </a:buClr>
              <a:buFont typeface="Wingdings" charset="2"/>
              <a:buChar char="§"/>
              <a:defRPr sz="1600"/>
            </a:lvl1pPr>
            <a:lvl2pPr marL="685800" indent="-228600">
              <a:buClr>
                <a:schemeClr val="bg1"/>
              </a:buClr>
              <a:buFont typeface="Wingdings" charset="2"/>
              <a:buChar char="§"/>
              <a:defRPr sz="1600"/>
            </a:lvl2pPr>
            <a:lvl3pPr marL="1143000" indent="-228600">
              <a:buClr>
                <a:schemeClr val="bg1"/>
              </a:buClr>
              <a:buFont typeface="Wingdings" charset="2"/>
              <a:buChar char="§"/>
              <a:defRPr sz="1600"/>
            </a:lvl3pPr>
            <a:lvl4pPr marL="1600200" indent="-228600">
              <a:buClr>
                <a:schemeClr val="bg1"/>
              </a:buClr>
              <a:buFont typeface="Wingdings" charset="2"/>
              <a:buChar char="§"/>
              <a:defRPr sz="1600"/>
            </a:lvl4pPr>
            <a:lvl5pPr marL="2057400" indent="-228600">
              <a:buClr>
                <a:schemeClr val="bg1"/>
              </a:buClr>
              <a:buFont typeface="Wingdings" charset="2"/>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8" name="Symbol zastępczy tekstu 5"/>
          <p:cNvSpPr>
            <a:spLocks noGrp="1"/>
          </p:cNvSpPr>
          <p:nvPr>
            <p:ph type="body" sz="quarter" idx="25" hasCustomPrompt="1"/>
          </p:nvPr>
        </p:nvSpPr>
        <p:spPr>
          <a:xfrm>
            <a:off x="8222698" y="2096909"/>
            <a:ext cx="3334302" cy="3990624"/>
          </a:xfrm>
          <a:prstGeom prst="rect">
            <a:avLst/>
          </a:prstGeom>
          <a:solidFill>
            <a:srgbClr val="228DCD"/>
          </a:solidFill>
          <a:effectLst/>
        </p:spPr>
        <p:txBody>
          <a:bodyPr/>
          <a:lstStyle>
            <a:lvl1pPr marL="0" indent="0">
              <a:buFont typeface="Arial" panose="020B0604020202020204" pitchFamily="34" charset="0"/>
              <a:buNone/>
              <a:defRPr/>
            </a:lvl1pPr>
          </a:lstStyle>
          <a:p>
            <a:pPr lvl="0"/>
            <a:r>
              <a:rPr lang="pl-PL" dirty="0"/>
              <a:t>    </a:t>
            </a:r>
          </a:p>
        </p:txBody>
      </p:sp>
      <p:sp>
        <p:nvSpPr>
          <p:cNvPr id="39" name="Text Placeholder 14"/>
          <p:cNvSpPr>
            <a:spLocks noGrp="1"/>
          </p:cNvSpPr>
          <p:nvPr>
            <p:ph type="body" sz="quarter" idx="26" hasCustomPrompt="1"/>
          </p:nvPr>
        </p:nvSpPr>
        <p:spPr>
          <a:xfrm>
            <a:off x="8359694" y="2271058"/>
            <a:ext cx="3046470" cy="609600"/>
          </a:xfrm>
          <a:prstGeom prst="rect">
            <a:avLst/>
          </a:prstGeom>
        </p:spPr>
        <p:txBody>
          <a:bodyPr anchor="ctr">
            <a:normAutofit/>
          </a:bodyPr>
          <a:lstStyle>
            <a:lvl1pPr marL="0" indent="0" algn="ctr">
              <a:buFontTx/>
              <a:buNone/>
              <a:defRPr sz="1800" b="1" baseline="0">
                <a:solidFill>
                  <a:schemeClr val="bg1"/>
                </a:solidFill>
                <a:latin typeface="Calibri" charset="0"/>
                <a:ea typeface="Calibri" charset="0"/>
                <a:cs typeface="Calibri" charset="0"/>
              </a:defRPr>
            </a:lvl1pPr>
          </a:lstStyle>
          <a:p>
            <a:pPr lvl="0"/>
            <a:r>
              <a:rPr lang="en-US" dirty="0"/>
              <a:t>Main Point Number Three</a:t>
            </a:r>
          </a:p>
        </p:txBody>
      </p:sp>
      <p:sp>
        <p:nvSpPr>
          <p:cNvPr id="40" name="Text Placeholder 2"/>
          <p:cNvSpPr>
            <a:spLocks noGrp="1"/>
          </p:cNvSpPr>
          <p:nvPr>
            <p:ph type="body" sz="quarter" idx="27"/>
          </p:nvPr>
        </p:nvSpPr>
        <p:spPr>
          <a:xfrm>
            <a:off x="8359694" y="3045103"/>
            <a:ext cx="3046470" cy="2881563"/>
          </a:xfrm>
        </p:spPr>
        <p:txBody>
          <a:bodyPr>
            <a:normAutofit/>
          </a:bodyPr>
          <a:lstStyle>
            <a:lvl1pPr marL="228600" indent="-228600">
              <a:buClr>
                <a:schemeClr val="bg1"/>
              </a:buClr>
              <a:buFont typeface="Wingdings" charset="2"/>
              <a:buChar char="§"/>
              <a:defRPr sz="1600"/>
            </a:lvl1pPr>
            <a:lvl2pPr marL="685800" indent="-228600">
              <a:buClr>
                <a:schemeClr val="bg1"/>
              </a:buClr>
              <a:buFont typeface="Wingdings" charset="2"/>
              <a:buChar char="§"/>
              <a:defRPr sz="1600"/>
            </a:lvl2pPr>
            <a:lvl3pPr marL="1143000" indent="-228600">
              <a:buClr>
                <a:schemeClr val="bg1"/>
              </a:buClr>
              <a:buFont typeface="Wingdings" charset="2"/>
              <a:buChar char="§"/>
              <a:defRPr sz="1600"/>
            </a:lvl3pPr>
            <a:lvl4pPr marL="1600200" indent="-228600">
              <a:buClr>
                <a:schemeClr val="bg1"/>
              </a:buClr>
              <a:buFont typeface="Wingdings" charset="2"/>
              <a:buChar char="§"/>
              <a:defRPr sz="1600"/>
            </a:lvl4pPr>
            <a:lvl5pPr marL="2057400" indent="-228600">
              <a:buClr>
                <a:schemeClr val="bg1"/>
              </a:buClr>
              <a:buFont typeface="Wingdings" charset="2"/>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2" name="Symbol zastępczy tekstu 5"/>
          <p:cNvSpPr>
            <a:spLocks noGrp="1"/>
          </p:cNvSpPr>
          <p:nvPr>
            <p:ph type="body" sz="quarter" idx="32" hasCustomPrompt="1"/>
          </p:nvPr>
        </p:nvSpPr>
        <p:spPr>
          <a:xfrm>
            <a:off x="4937760" y="365760"/>
            <a:ext cx="18288" cy="1325880"/>
          </a:xfrm>
          <a:prstGeom prst="rect">
            <a:avLst/>
          </a:prstGeom>
          <a:solidFill>
            <a:schemeClr val="tx1">
              <a:alpha val="20000"/>
            </a:schemeClr>
          </a:solidFill>
          <a:effectLst/>
        </p:spPr>
        <p:txBody>
          <a:bodyPr/>
          <a:lstStyle>
            <a:lvl1pPr marL="0" indent="0">
              <a:buFont typeface="Arial" panose="020B0604020202020204" pitchFamily="34" charset="0"/>
              <a:buNone/>
              <a:defRPr/>
            </a:lvl1pPr>
          </a:lstStyle>
          <a:p>
            <a:pPr lvl="0"/>
            <a:r>
              <a:rPr lang="pl-PL" dirty="0"/>
              <a:t>    </a:t>
            </a:r>
          </a:p>
        </p:txBody>
      </p:sp>
    </p:spTree>
    <p:extLst>
      <p:ext uri="{BB962C8B-B14F-4D97-AF65-F5344CB8AC3E}">
        <p14:creationId xmlns:p14="http://schemas.microsoft.com/office/powerpoint/2010/main" val="2806291699"/>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BBD5A-1438-43AF-8978-640C85EF60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4C44AE-FE4C-4E64-A9F5-6DD4FF7757D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EB15EA-0A60-40F8-B8C7-EB4A14D49EB7}"/>
              </a:ext>
            </a:extLst>
          </p:cNvPr>
          <p:cNvSpPr>
            <a:spLocks noGrp="1"/>
          </p:cNvSpPr>
          <p:nvPr>
            <p:ph type="dt" sz="half" idx="10"/>
          </p:nvPr>
        </p:nvSpPr>
        <p:spPr/>
        <p:txBody>
          <a:bodyPr/>
          <a:lstStyle/>
          <a:p>
            <a:fld id="{2A99BB41-57A5-4529-917F-286A557E08CB}" type="datetimeFigureOut">
              <a:rPr lang="en-US" smtClean="0"/>
              <a:t>2018-10-04</a:t>
            </a:fld>
            <a:endParaRPr lang="en-US"/>
          </a:p>
        </p:txBody>
      </p:sp>
      <p:sp>
        <p:nvSpPr>
          <p:cNvPr id="5" name="Footer Placeholder 4">
            <a:extLst>
              <a:ext uri="{FF2B5EF4-FFF2-40B4-BE49-F238E27FC236}">
                <a16:creationId xmlns:a16="http://schemas.microsoft.com/office/drawing/2014/main" id="{331FB637-0698-4F17-B9A1-86FF7AED57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7BF8C5-19C4-4D1E-B5E5-7B882748CB7A}"/>
              </a:ext>
            </a:extLst>
          </p:cNvPr>
          <p:cNvSpPr>
            <a:spLocks noGrp="1"/>
          </p:cNvSpPr>
          <p:nvPr>
            <p:ph type="sldNum" sz="quarter" idx="12"/>
          </p:nvPr>
        </p:nvSpPr>
        <p:spPr/>
        <p:txBody>
          <a:bodyPr/>
          <a:lstStyle/>
          <a:p>
            <a:fld id="{D3EE56C1-12E8-40C9-9F60-7C2160EAAD6C}" type="slidenum">
              <a:rPr lang="en-US" smtClean="0"/>
              <a:t>‹#›</a:t>
            </a:fld>
            <a:endParaRPr lang="en-US"/>
          </a:p>
        </p:txBody>
      </p:sp>
    </p:spTree>
    <p:extLst>
      <p:ext uri="{BB962C8B-B14F-4D97-AF65-F5344CB8AC3E}">
        <p14:creationId xmlns:p14="http://schemas.microsoft.com/office/powerpoint/2010/main" val="1916784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BD2D9-0F91-4B15-8DD7-79A9541B93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50F86C1-5EC0-403C-AE46-DA3F2E9457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57EF278-1ED3-4531-B0AF-416C205F2B05}"/>
              </a:ext>
            </a:extLst>
          </p:cNvPr>
          <p:cNvSpPr>
            <a:spLocks noGrp="1"/>
          </p:cNvSpPr>
          <p:nvPr>
            <p:ph type="dt" sz="half" idx="10"/>
          </p:nvPr>
        </p:nvSpPr>
        <p:spPr/>
        <p:txBody>
          <a:bodyPr/>
          <a:lstStyle/>
          <a:p>
            <a:fld id="{2A99BB41-57A5-4529-917F-286A557E08CB}" type="datetimeFigureOut">
              <a:rPr lang="en-US" smtClean="0"/>
              <a:t>2018-10-04</a:t>
            </a:fld>
            <a:endParaRPr lang="en-US"/>
          </a:p>
        </p:txBody>
      </p:sp>
      <p:sp>
        <p:nvSpPr>
          <p:cNvPr id="5" name="Footer Placeholder 4">
            <a:extLst>
              <a:ext uri="{FF2B5EF4-FFF2-40B4-BE49-F238E27FC236}">
                <a16:creationId xmlns:a16="http://schemas.microsoft.com/office/drawing/2014/main" id="{62943DB5-30CF-4847-8299-6486A0B399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FECF52-8C43-4F90-8472-7EF633BA6366}"/>
              </a:ext>
            </a:extLst>
          </p:cNvPr>
          <p:cNvSpPr>
            <a:spLocks noGrp="1"/>
          </p:cNvSpPr>
          <p:nvPr>
            <p:ph type="sldNum" sz="quarter" idx="12"/>
          </p:nvPr>
        </p:nvSpPr>
        <p:spPr/>
        <p:txBody>
          <a:bodyPr/>
          <a:lstStyle/>
          <a:p>
            <a:fld id="{D3EE56C1-12E8-40C9-9F60-7C2160EAAD6C}" type="slidenum">
              <a:rPr lang="en-US" smtClean="0"/>
              <a:t>‹#›</a:t>
            </a:fld>
            <a:endParaRPr lang="en-US"/>
          </a:p>
        </p:txBody>
      </p:sp>
    </p:spTree>
    <p:extLst>
      <p:ext uri="{BB962C8B-B14F-4D97-AF65-F5344CB8AC3E}">
        <p14:creationId xmlns:p14="http://schemas.microsoft.com/office/powerpoint/2010/main" val="655356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D4B02-C3D9-4D60-86A8-B18C380CB0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3FD428-833D-4DC6-A754-EB1CD62A376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1F9920-5CCD-418D-9190-C1BDE7F99FD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04ED65-AAA1-4FFF-B0D8-5BEE51BA44A9}"/>
              </a:ext>
            </a:extLst>
          </p:cNvPr>
          <p:cNvSpPr>
            <a:spLocks noGrp="1"/>
          </p:cNvSpPr>
          <p:nvPr>
            <p:ph type="dt" sz="half" idx="10"/>
          </p:nvPr>
        </p:nvSpPr>
        <p:spPr/>
        <p:txBody>
          <a:bodyPr/>
          <a:lstStyle/>
          <a:p>
            <a:fld id="{2A99BB41-57A5-4529-917F-286A557E08CB}" type="datetimeFigureOut">
              <a:rPr lang="en-US" smtClean="0"/>
              <a:t>2018-10-04</a:t>
            </a:fld>
            <a:endParaRPr lang="en-US"/>
          </a:p>
        </p:txBody>
      </p:sp>
      <p:sp>
        <p:nvSpPr>
          <p:cNvPr id="6" name="Footer Placeholder 5">
            <a:extLst>
              <a:ext uri="{FF2B5EF4-FFF2-40B4-BE49-F238E27FC236}">
                <a16:creationId xmlns:a16="http://schemas.microsoft.com/office/drawing/2014/main" id="{C99A317C-2CD1-4F25-BE97-47CD2D2CED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6DF123-2D44-4BED-A2D2-A5E14B6893D4}"/>
              </a:ext>
            </a:extLst>
          </p:cNvPr>
          <p:cNvSpPr>
            <a:spLocks noGrp="1"/>
          </p:cNvSpPr>
          <p:nvPr>
            <p:ph type="sldNum" sz="quarter" idx="12"/>
          </p:nvPr>
        </p:nvSpPr>
        <p:spPr/>
        <p:txBody>
          <a:bodyPr/>
          <a:lstStyle/>
          <a:p>
            <a:fld id="{D3EE56C1-12E8-40C9-9F60-7C2160EAAD6C}" type="slidenum">
              <a:rPr lang="en-US" smtClean="0"/>
              <a:t>‹#›</a:t>
            </a:fld>
            <a:endParaRPr lang="en-US"/>
          </a:p>
        </p:txBody>
      </p:sp>
    </p:spTree>
    <p:extLst>
      <p:ext uri="{BB962C8B-B14F-4D97-AF65-F5344CB8AC3E}">
        <p14:creationId xmlns:p14="http://schemas.microsoft.com/office/powerpoint/2010/main" val="465665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F66DC-9E83-4AEF-8ADD-F58AF071EA8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A3ECA19-1009-4205-BE9A-E74602131B8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D4675B6-65AB-4B13-B81B-02BF4067D7E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AF99ACB-793B-4E63-A425-E5497192317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C6E0713-5CEE-4B4B-8D3D-E0F938A47B2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095D21C-EDBF-4E34-8DF2-8874246C628B}"/>
              </a:ext>
            </a:extLst>
          </p:cNvPr>
          <p:cNvSpPr>
            <a:spLocks noGrp="1"/>
          </p:cNvSpPr>
          <p:nvPr>
            <p:ph type="dt" sz="half" idx="10"/>
          </p:nvPr>
        </p:nvSpPr>
        <p:spPr/>
        <p:txBody>
          <a:bodyPr/>
          <a:lstStyle/>
          <a:p>
            <a:fld id="{2A99BB41-57A5-4529-917F-286A557E08CB}" type="datetimeFigureOut">
              <a:rPr lang="en-US" smtClean="0"/>
              <a:t>2018-10-04</a:t>
            </a:fld>
            <a:endParaRPr lang="en-US"/>
          </a:p>
        </p:txBody>
      </p:sp>
      <p:sp>
        <p:nvSpPr>
          <p:cNvPr id="8" name="Footer Placeholder 7">
            <a:extLst>
              <a:ext uri="{FF2B5EF4-FFF2-40B4-BE49-F238E27FC236}">
                <a16:creationId xmlns:a16="http://schemas.microsoft.com/office/drawing/2014/main" id="{0342834D-7911-4CF6-80E5-7837887965C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2D5C15-6161-4A27-8BB2-D2977C348FAA}"/>
              </a:ext>
            </a:extLst>
          </p:cNvPr>
          <p:cNvSpPr>
            <a:spLocks noGrp="1"/>
          </p:cNvSpPr>
          <p:nvPr>
            <p:ph type="sldNum" sz="quarter" idx="12"/>
          </p:nvPr>
        </p:nvSpPr>
        <p:spPr/>
        <p:txBody>
          <a:bodyPr/>
          <a:lstStyle/>
          <a:p>
            <a:fld id="{D3EE56C1-12E8-40C9-9F60-7C2160EAAD6C}" type="slidenum">
              <a:rPr lang="en-US" smtClean="0"/>
              <a:t>‹#›</a:t>
            </a:fld>
            <a:endParaRPr lang="en-US"/>
          </a:p>
        </p:txBody>
      </p:sp>
    </p:spTree>
    <p:extLst>
      <p:ext uri="{BB962C8B-B14F-4D97-AF65-F5344CB8AC3E}">
        <p14:creationId xmlns:p14="http://schemas.microsoft.com/office/powerpoint/2010/main" val="975541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E0699-9AAA-4219-A592-9EC606937A3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BA2FF76-7517-48B5-88A2-6B071DC696F4}"/>
              </a:ext>
            </a:extLst>
          </p:cNvPr>
          <p:cNvSpPr>
            <a:spLocks noGrp="1"/>
          </p:cNvSpPr>
          <p:nvPr>
            <p:ph type="dt" sz="half" idx="10"/>
          </p:nvPr>
        </p:nvSpPr>
        <p:spPr/>
        <p:txBody>
          <a:bodyPr/>
          <a:lstStyle/>
          <a:p>
            <a:fld id="{2A99BB41-57A5-4529-917F-286A557E08CB}" type="datetimeFigureOut">
              <a:rPr lang="en-US" smtClean="0"/>
              <a:t>2018-10-04</a:t>
            </a:fld>
            <a:endParaRPr lang="en-US"/>
          </a:p>
        </p:txBody>
      </p:sp>
      <p:sp>
        <p:nvSpPr>
          <p:cNvPr id="4" name="Footer Placeholder 3">
            <a:extLst>
              <a:ext uri="{FF2B5EF4-FFF2-40B4-BE49-F238E27FC236}">
                <a16:creationId xmlns:a16="http://schemas.microsoft.com/office/drawing/2014/main" id="{A9FF6F99-713D-411B-9D11-46FBECBF0A5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0545D4A-DD4A-4F79-BB47-746CECA18187}"/>
              </a:ext>
            </a:extLst>
          </p:cNvPr>
          <p:cNvSpPr>
            <a:spLocks noGrp="1"/>
          </p:cNvSpPr>
          <p:nvPr>
            <p:ph type="sldNum" sz="quarter" idx="12"/>
          </p:nvPr>
        </p:nvSpPr>
        <p:spPr/>
        <p:txBody>
          <a:bodyPr/>
          <a:lstStyle/>
          <a:p>
            <a:fld id="{D3EE56C1-12E8-40C9-9F60-7C2160EAAD6C}" type="slidenum">
              <a:rPr lang="en-US" smtClean="0"/>
              <a:t>‹#›</a:t>
            </a:fld>
            <a:endParaRPr lang="en-US"/>
          </a:p>
        </p:txBody>
      </p:sp>
    </p:spTree>
    <p:extLst>
      <p:ext uri="{BB962C8B-B14F-4D97-AF65-F5344CB8AC3E}">
        <p14:creationId xmlns:p14="http://schemas.microsoft.com/office/powerpoint/2010/main" val="90168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4919C0-CCD4-4397-A9E2-CB8CD20BE76F}"/>
              </a:ext>
            </a:extLst>
          </p:cNvPr>
          <p:cNvSpPr>
            <a:spLocks noGrp="1"/>
          </p:cNvSpPr>
          <p:nvPr>
            <p:ph type="dt" sz="half" idx="10"/>
          </p:nvPr>
        </p:nvSpPr>
        <p:spPr/>
        <p:txBody>
          <a:bodyPr/>
          <a:lstStyle/>
          <a:p>
            <a:fld id="{2A99BB41-57A5-4529-917F-286A557E08CB}" type="datetimeFigureOut">
              <a:rPr lang="en-US" smtClean="0"/>
              <a:t>2018-10-04</a:t>
            </a:fld>
            <a:endParaRPr lang="en-US"/>
          </a:p>
        </p:txBody>
      </p:sp>
      <p:sp>
        <p:nvSpPr>
          <p:cNvPr id="3" name="Footer Placeholder 2">
            <a:extLst>
              <a:ext uri="{FF2B5EF4-FFF2-40B4-BE49-F238E27FC236}">
                <a16:creationId xmlns:a16="http://schemas.microsoft.com/office/drawing/2014/main" id="{CEA20F74-5041-4264-A25D-EAE85B14F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9FD097D-400B-47FB-A72D-1EACA371772E}"/>
              </a:ext>
            </a:extLst>
          </p:cNvPr>
          <p:cNvSpPr>
            <a:spLocks noGrp="1"/>
          </p:cNvSpPr>
          <p:nvPr>
            <p:ph type="sldNum" sz="quarter" idx="12"/>
          </p:nvPr>
        </p:nvSpPr>
        <p:spPr/>
        <p:txBody>
          <a:bodyPr/>
          <a:lstStyle/>
          <a:p>
            <a:fld id="{D3EE56C1-12E8-40C9-9F60-7C2160EAAD6C}" type="slidenum">
              <a:rPr lang="en-US" smtClean="0"/>
              <a:t>‹#›</a:t>
            </a:fld>
            <a:endParaRPr lang="en-US"/>
          </a:p>
        </p:txBody>
      </p:sp>
    </p:spTree>
    <p:extLst>
      <p:ext uri="{BB962C8B-B14F-4D97-AF65-F5344CB8AC3E}">
        <p14:creationId xmlns:p14="http://schemas.microsoft.com/office/powerpoint/2010/main" val="12207318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0DD34-3B55-4E3C-9F00-71E725C560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CFC74C-7251-4E62-812C-C3D03A4F7B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B2DE0A-B0F1-44B6-86A2-9FEEA493D1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3E860E0-3B63-477B-A2B6-2D1DB6ED7B0F}"/>
              </a:ext>
            </a:extLst>
          </p:cNvPr>
          <p:cNvSpPr>
            <a:spLocks noGrp="1"/>
          </p:cNvSpPr>
          <p:nvPr>
            <p:ph type="dt" sz="half" idx="10"/>
          </p:nvPr>
        </p:nvSpPr>
        <p:spPr/>
        <p:txBody>
          <a:bodyPr/>
          <a:lstStyle/>
          <a:p>
            <a:fld id="{2A99BB41-57A5-4529-917F-286A557E08CB}" type="datetimeFigureOut">
              <a:rPr lang="en-US" smtClean="0"/>
              <a:t>2018-10-04</a:t>
            </a:fld>
            <a:endParaRPr lang="en-US"/>
          </a:p>
        </p:txBody>
      </p:sp>
      <p:sp>
        <p:nvSpPr>
          <p:cNvPr id="6" name="Footer Placeholder 5">
            <a:extLst>
              <a:ext uri="{FF2B5EF4-FFF2-40B4-BE49-F238E27FC236}">
                <a16:creationId xmlns:a16="http://schemas.microsoft.com/office/drawing/2014/main" id="{F2335673-06ED-479A-9203-58A1169E4A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0C90A9-A521-4F2B-B369-C079F16FFA22}"/>
              </a:ext>
            </a:extLst>
          </p:cNvPr>
          <p:cNvSpPr>
            <a:spLocks noGrp="1"/>
          </p:cNvSpPr>
          <p:nvPr>
            <p:ph type="sldNum" sz="quarter" idx="12"/>
          </p:nvPr>
        </p:nvSpPr>
        <p:spPr/>
        <p:txBody>
          <a:bodyPr/>
          <a:lstStyle/>
          <a:p>
            <a:fld id="{D3EE56C1-12E8-40C9-9F60-7C2160EAAD6C}" type="slidenum">
              <a:rPr lang="en-US" smtClean="0"/>
              <a:t>‹#›</a:t>
            </a:fld>
            <a:endParaRPr lang="en-US"/>
          </a:p>
        </p:txBody>
      </p:sp>
    </p:spTree>
    <p:extLst>
      <p:ext uri="{BB962C8B-B14F-4D97-AF65-F5344CB8AC3E}">
        <p14:creationId xmlns:p14="http://schemas.microsoft.com/office/powerpoint/2010/main" val="3748697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0A15C-60CD-4D08-8DC6-577C880736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D9A73E9-EA36-4B84-83D0-B86194AF06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329E07-E6F6-4A33-AC04-5FF853C074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0E5AD25-E009-4685-A77B-0D554C45617F}"/>
              </a:ext>
            </a:extLst>
          </p:cNvPr>
          <p:cNvSpPr>
            <a:spLocks noGrp="1"/>
          </p:cNvSpPr>
          <p:nvPr>
            <p:ph type="dt" sz="half" idx="10"/>
          </p:nvPr>
        </p:nvSpPr>
        <p:spPr/>
        <p:txBody>
          <a:bodyPr/>
          <a:lstStyle/>
          <a:p>
            <a:fld id="{2A99BB41-57A5-4529-917F-286A557E08CB}" type="datetimeFigureOut">
              <a:rPr lang="en-US" smtClean="0"/>
              <a:t>2018-10-04</a:t>
            </a:fld>
            <a:endParaRPr lang="en-US"/>
          </a:p>
        </p:txBody>
      </p:sp>
      <p:sp>
        <p:nvSpPr>
          <p:cNvPr id="6" name="Footer Placeholder 5">
            <a:extLst>
              <a:ext uri="{FF2B5EF4-FFF2-40B4-BE49-F238E27FC236}">
                <a16:creationId xmlns:a16="http://schemas.microsoft.com/office/drawing/2014/main" id="{69E19BEE-1279-4D04-9A97-DB1F87177F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656A08-BD19-4D6C-92DD-29DA813389A3}"/>
              </a:ext>
            </a:extLst>
          </p:cNvPr>
          <p:cNvSpPr>
            <a:spLocks noGrp="1"/>
          </p:cNvSpPr>
          <p:nvPr>
            <p:ph type="sldNum" sz="quarter" idx="12"/>
          </p:nvPr>
        </p:nvSpPr>
        <p:spPr/>
        <p:txBody>
          <a:bodyPr/>
          <a:lstStyle/>
          <a:p>
            <a:fld id="{D3EE56C1-12E8-40C9-9F60-7C2160EAAD6C}" type="slidenum">
              <a:rPr lang="en-US" smtClean="0"/>
              <a:t>‹#›</a:t>
            </a:fld>
            <a:endParaRPr lang="en-US"/>
          </a:p>
        </p:txBody>
      </p:sp>
    </p:spTree>
    <p:extLst>
      <p:ext uri="{BB962C8B-B14F-4D97-AF65-F5344CB8AC3E}">
        <p14:creationId xmlns:p14="http://schemas.microsoft.com/office/powerpoint/2010/main" val="2864793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C6FAAF4-979E-4E1A-9C3B-3069DCFF9B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774D59-9B18-4444-8FEA-0B7FEBE467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75CB89-1EFB-4D97-A153-6971240D6B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99BB41-57A5-4529-917F-286A557E08CB}" type="datetimeFigureOut">
              <a:rPr lang="en-US" smtClean="0"/>
              <a:t>2018-10-04</a:t>
            </a:fld>
            <a:endParaRPr lang="en-US"/>
          </a:p>
        </p:txBody>
      </p:sp>
      <p:sp>
        <p:nvSpPr>
          <p:cNvPr id="5" name="Footer Placeholder 4">
            <a:extLst>
              <a:ext uri="{FF2B5EF4-FFF2-40B4-BE49-F238E27FC236}">
                <a16:creationId xmlns:a16="http://schemas.microsoft.com/office/drawing/2014/main" id="{F4DB2CC4-AF78-4C95-AE81-64F8D62255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CA82ED3-F985-45AB-9895-C00466C95DB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EE56C1-12E8-40C9-9F60-7C2160EAAD6C}" type="slidenum">
              <a:rPr lang="en-US" smtClean="0"/>
              <a:t>‹#›</a:t>
            </a:fld>
            <a:endParaRPr lang="en-US"/>
          </a:p>
        </p:txBody>
      </p:sp>
    </p:spTree>
    <p:extLst>
      <p:ext uri="{BB962C8B-B14F-4D97-AF65-F5344CB8AC3E}">
        <p14:creationId xmlns:p14="http://schemas.microsoft.com/office/powerpoint/2010/main" val="38285552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www.adacore.com/knowledge/technical-papers/implementation-guidance-spark/" TargetMode="Externa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86DEC-79C2-43DB-87E0-17F54530B39A}"/>
              </a:ext>
            </a:extLst>
          </p:cNvPr>
          <p:cNvSpPr>
            <a:spLocks noGrp="1"/>
          </p:cNvSpPr>
          <p:nvPr>
            <p:ph type="ctrTitle"/>
          </p:nvPr>
        </p:nvSpPr>
        <p:spPr/>
        <p:txBody>
          <a:bodyPr/>
          <a:lstStyle/>
          <a:p>
            <a:r>
              <a:rPr lang="en-US" dirty="0"/>
              <a:t>Formal Methods in the Software Industry</a:t>
            </a:r>
          </a:p>
        </p:txBody>
      </p:sp>
      <p:sp>
        <p:nvSpPr>
          <p:cNvPr id="3" name="Subtitle 2">
            <a:extLst>
              <a:ext uri="{FF2B5EF4-FFF2-40B4-BE49-F238E27FC236}">
                <a16:creationId xmlns:a16="http://schemas.microsoft.com/office/drawing/2014/main" id="{8C9228DD-396F-423E-876E-43148A85C069}"/>
              </a:ext>
            </a:extLst>
          </p:cNvPr>
          <p:cNvSpPr>
            <a:spLocks noGrp="1"/>
          </p:cNvSpPr>
          <p:nvPr>
            <p:ph type="subTitle" idx="1"/>
          </p:nvPr>
        </p:nvSpPr>
        <p:spPr/>
        <p:txBody>
          <a:bodyPr/>
          <a:lstStyle/>
          <a:p>
            <a:r>
              <a:rPr lang="en-US" dirty="0"/>
              <a:t>Johannes Kanig</a:t>
            </a:r>
          </a:p>
          <a:p>
            <a:r>
              <a:rPr lang="en-US" dirty="0"/>
              <a:t>AdaCore</a:t>
            </a:r>
          </a:p>
        </p:txBody>
      </p:sp>
    </p:spTree>
    <p:extLst>
      <p:ext uri="{BB962C8B-B14F-4D97-AF65-F5344CB8AC3E}">
        <p14:creationId xmlns:p14="http://schemas.microsoft.com/office/powerpoint/2010/main" val="2939173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809A-5078-4382-8B8A-23E43A5658E0}"/>
              </a:ext>
            </a:extLst>
          </p:cNvPr>
          <p:cNvSpPr>
            <a:spLocks noGrp="1"/>
          </p:cNvSpPr>
          <p:nvPr>
            <p:ph type="title"/>
          </p:nvPr>
        </p:nvSpPr>
        <p:spPr/>
        <p:txBody>
          <a:bodyPr/>
          <a:lstStyle/>
          <a:p>
            <a:r>
              <a:rPr lang="en-US" dirty="0"/>
              <a:t>Formal Methods for Requirements</a:t>
            </a:r>
          </a:p>
        </p:txBody>
      </p:sp>
      <p:pic>
        <p:nvPicPr>
          <p:cNvPr id="5" name="Picture 4">
            <a:extLst>
              <a:ext uri="{FF2B5EF4-FFF2-40B4-BE49-F238E27FC236}">
                <a16:creationId xmlns:a16="http://schemas.microsoft.com/office/drawing/2014/main" id="{57E3854E-3B46-4AE7-85CA-9C361C9A39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443" y="1825625"/>
            <a:ext cx="6673713" cy="3710094"/>
          </a:xfrm>
          <a:prstGeom prst="rect">
            <a:avLst/>
          </a:prstGeom>
        </p:spPr>
      </p:pic>
      <p:sp>
        <p:nvSpPr>
          <p:cNvPr id="10" name="Content Placeholder 2">
            <a:extLst>
              <a:ext uri="{FF2B5EF4-FFF2-40B4-BE49-F238E27FC236}">
                <a16:creationId xmlns:a16="http://schemas.microsoft.com/office/drawing/2014/main" id="{9DFE615E-F3F1-4F43-B942-368E905C7421}"/>
              </a:ext>
            </a:extLst>
          </p:cNvPr>
          <p:cNvSpPr>
            <a:spLocks noGrp="1"/>
          </p:cNvSpPr>
          <p:nvPr>
            <p:ph idx="1"/>
          </p:nvPr>
        </p:nvSpPr>
        <p:spPr>
          <a:xfrm>
            <a:off x="6432270" y="1825625"/>
            <a:ext cx="4921530" cy="4062984"/>
          </a:xfrm>
        </p:spPr>
        <p:txBody>
          <a:bodyPr>
            <a:normAutofit fontScale="92500" lnSpcReduction="10000"/>
          </a:bodyPr>
          <a:lstStyle/>
          <a:p>
            <a:r>
              <a:rPr lang="en-US" dirty="0"/>
              <a:t>How: Write requirements in a formal language instead of in English</a:t>
            </a:r>
          </a:p>
          <a:p>
            <a:pPr lvl="1"/>
            <a:endParaRPr lang="en-US" dirty="0"/>
          </a:p>
          <a:p>
            <a:r>
              <a:rPr lang="en-US" dirty="0"/>
              <a:t>Benefits:</a:t>
            </a:r>
          </a:p>
          <a:p>
            <a:pPr lvl="1"/>
            <a:r>
              <a:rPr lang="en-US" dirty="0"/>
              <a:t>Homogenize use of terms</a:t>
            </a:r>
          </a:p>
          <a:p>
            <a:pPr lvl="1"/>
            <a:r>
              <a:rPr lang="en-US" dirty="0"/>
              <a:t>Remove ambiguity</a:t>
            </a:r>
          </a:p>
          <a:p>
            <a:pPr lvl="1"/>
            <a:r>
              <a:rPr lang="en-US" dirty="0"/>
              <a:t>Detect “typing” issues</a:t>
            </a:r>
          </a:p>
          <a:p>
            <a:pPr lvl="1"/>
            <a:r>
              <a:rPr lang="en-US" dirty="0"/>
              <a:t>Detect conflicting requirements (model checking)</a:t>
            </a:r>
          </a:p>
          <a:p>
            <a:pPr lvl="1"/>
            <a:r>
              <a:rPr lang="en-US" dirty="0"/>
              <a:t>Prove high-level properties of the system</a:t>
            </a:r>
          </a:p>
        </p:txBody>
      </p:sp>
      <p:sp>
        <p:nvSpPr>
          <p:cNvPr id="11" name="TextBox 10">
            <a:extLst>
              <a:ext uri="{FF2B5EF4-FFF2-40B4-BE49-F238E27FC236}">
                <a16:creationId xmlns:a16="http://schemas.microsoft.com/office/drawing/2014/main" id="{BFE88D4F-66F3-4899-BB40-2CE2E8007B91}"/>
              </a:ext>
            </a:extLst>
          </p:cNvPr>
          <p:cNvSpPr txBox="1"/>
          <p:nvPr/>
        </p:nvSpPr>
        <p:spPr>
          <a:xfrm>
            <a:off x="369870" y="1690688"/>
            <a:ext cx="2188395" cy="2146710"/>
          </a:xfrm>
          <a:prstGeom prst="rect">
            <a:avLst/>
          </a:prstGeom>
          <a:noFill/>
          <a:ln w="22225">
            <a:solidFill>
              <a:schemeClr val="accent1"/>
            </a:solidFill>
          </a:ln>
        </p:spPr>
        <p:txBody>
          <a:bodyPr wrap="square" rtlCol="0">
            <a:spAutoFit/>
          </a:bodyPr>
          <a:lstStyle/>
          <a:p>
            <a:endParaRPr lang="en-US" dirty="0"/>
          </a:p>
        </p:txBody>
      </p:sp>
    </p:spTree>
    <p:extLst>
      <p:ext uri="{BB962C8B-B14F-4D97-AF65-F5344CB8AC3E}">
        <p14:creationId xmlns:p14="http://schemas.microsoft.com/office/powerpoint/2010/main" val="36720153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809A-5078-4382-8B8A-23E43A5658E0}"/>
              </a:ext>
            </a:extLst>
          </p:cNvPr>
          <p:cNvSpPr>
            <a:spLocks noGrp="1"/>
          </p:cNvSpPr>
          <p:nvPr>
            <p:ph type="title"/>
          </p:nvPr>
        </p:nvSpPr>
        <p:spPr/>
        <p:txBody>
          <a:bodyPr/>
          <a:lstStyle/>
          <a:p>
            <a:r>
              <a:rPr lang="en-US" dirty="0"/>
              <a:t>Formal Methods for code</a:t>
            </a:r>
          </a:p>
        </p:txBody>
      </p:sp>
      <p:pic>
        <p:nvPicPr>
          <p:cNvPr id="5" name="Picture 4">
            <a:extLst>
              <a:ext uri="{FF2B5EF4-FFF2-40B4-BE49-F238E27FC236}">
                <a16:creationId xmlns:a16="http://schemas.microsoft.com/office/drawing/2014/main" id="{57E3854E-3B46-4AE7-85CA-9C361C9A39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443" y="1825625"/>
            <a:ext cx="6673713" cy="3710094"/>
          </a:xfrm>
          <a:prstGeom prst="rect">
            <a:avLst/>
          </a:prstGeom>
        </p:spPr>
      </p:pic>
      <p:sp>
        <p:nvSpPr>
          <p:cNvPr id="11" name="TextBox 10">
            <a:extLst>
              <a:ext uri="{FF2B5EF4-FFF2-40B4-BE49-F238E27FC236}">
                <a16:creationId xmlns:a16="http://schemas.microsoft.com/office/drawing/2014/main" id="{BFE88D4F-66F3-4899-BB40-2CE2E8007B91}"/>
              </a:ext>
            </a:extLst>
          </p:cNvPr>
          <p:cNvSpPr txBox="1"/>
          <p:nvPr/>
        </p:nvSpPr>
        <p:spPr>
          <a:xfrm>
            <a:off x="2084370" y="3398838"/>
            <a:ext cx="2188395" cy="2146710"/>
          </a:xfrm>
          <a:prstGeom prst="rect">
            <a:avLst/>
          </a:prstGeom>
          <a:noFill/>
          <a:ln w="22225">
            <a:solidFill>
              <a:schemeClr val="accent1"/>
            </a:solidFill>
          </a:ln>
        </p:spPr>
        <p:txBody>
          <a:bodyPr wrap="square" rtlCol="0">
            <a:spAutoFit/>
          </a:bodyPr>
          <a:lstStyle/>
          <a:p>
            <a:endParaRPr lang="en-US" dirty="0"/>
          </a:p>
        </p:txBody>
      </p:sp>
      <p:sp>
        <p:nvSpPr>
          <p:cNvPr id="4" name="Content Placeholder 3">
            <a:extLst>
              <a:ext uri="{FF2B5EF4-FFF2-40B4-BE49-F238E27FC236}">
                <a16:creationId xmlns:a16="http://schemas.microsoft.com/office/drawing/2014/main" id="{40CDFCEB-9CB7-4A9C-AD3D-5EC1AF4B0B9A}"/>
              </a:ext>
            </a:extLst>
          </p:cNvPr>
          <p:cNvSpPr>
            <a:spLocks noGrp="1"/>
          </p:cNvSpPr>
          <p:nvPr>
            <p:ph idx="1"/>
          </p:nvPr>
        </p:nvSpPr>
        <p:spPr/>
        <p:txBody>
          <a:bodyPr/>
          <a:lstStyle/>
          <a:p>
            <a:endParaRPr lang="en-US"/>
          </a:p>
        </p:txBody>
      </p:sp>
      <p:sp>
        <p:nvSpPr>
          <p:cNvPr id="8" name="Content Placeholder 2">
            <a:extLst>
              <a:ext uri="{FF2B5EF4-FFF2-40B4-BE49-F238E27FC236}">
                <a16:creationId xmlns:a16="http://schemas.microsoft.com/office/drawing/2014/main" id="{16121551-92B4-4EB1-8470-3E865A9FE539}"/>
              </a:ext>
            </a:extLst>
          </p:cNvPr>
          <p:cNvSpPr txBox="1">
            <a:spLocks/>
          </p:cNvSpPr>
          <p:nvPr/>
        </p:nvSpPr>
        <p:spPr>
          <a:xfrm>
            <a:off x="6775450" y="1978025"/>
            <a:ext cx="4730750" cy="435133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Code without any extra annotations</a:t>
            </a:r>
          </a:p>
          <a:p>
            <a:pPr lvl="1"/>
            <a:r>
              <a:rPr lang="en-US" dirty="0"/>
              <a:t>Finding bugs: runtime errors, logical errors, suspicious code, dead code</a:t>
            </a:r>
          </a:p>
          <a:p>
            <a:pPr lvl="1"/>
            <a:r>
              <a:rPr lang="en-US" dirty="0"/>
              <a:t>Prove absence of runtime errors</a:t>
            </a:r>
          </a:p>
          <a:p>
            <a:pPr lvl="2"/>
            <a:r>
              <a:rPr lang="en-US" dirty="0"/>
              <a:t>But usually high number of false positives</a:t>
            </a:r>
          </a:p>
          <a:p>
            <a:pPr lvl="1"/>
            <a:endParaRPr lang="en-US" dirty="0"/>
          </a:p>
          <a:p>
            <a:r>
              <a:rPr lang="en-US" dirty="0"/>
              <a:t>Code with extra annotations</a:t>
            </a:r>
          </a:p>
          <a:p>
            <a:pPr lvl="1"/>
            <a:r>
              <a:rPr lang="en-US" dirty="0"/>
              <a:t>Prove absence of runtime errors</a:t>
            </a:r>
          </a:p>
          <a:p>
            <a:pPr lvl="1"/>
            <a:r>
              <a:rPr lang="en-US" dirty="0"/>
              <a:t>Prove correctness </a:t>
            </a:r>
            <a:r>
              <a:rPr lang="en-US" dirty="0" err="1"/>
              <a:t>wrt</a:t>
            </a:r>
            <a:r>
              <a:rPr lang="en-US" dirty="0"/>
              <a:t>. Requirements</a:t>
            </a:r>
          </a:p>
          <a:p>
            <a:pPr lvl="1"/>
            <a:endParaRPr lang="en-US" dirty="0"/>
          </a:p>
          <a:p>
            <a:pPr lvl="1"/>
            <a:endParaRPr lang="en-US" dirty="0"/>
          </a:p>
          <a:p>
            <a:endParaRPr lang="en-US" dirty="0"/>
          </a:p>
        </p:txBody>
      </p:sp>
    </p:spTree>
    <p:extLst>
      <p:ext uri="{BB962C8B-B14F-4D97-AF65-F5344CB8AC3E}">
        <p14:creationId xmlns:p14="http://schemas.microsoft.com/office/powerpoint/2010/main" val="2528741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809A-5078-4382-8B8A-23E43A5658E0}"/>
              </a:ext>
            </a:extLst>
          </p:cNvPr>
          <p:cNvSpPr>
            <a:spLocks noGrp="1"/>
          </p:cNvSpPr>
          <p:nvPr>
            <p:ph type="title"/>
          </p:nvPr>
        </p:nvSpPr>
        <p:spPr/>
        <p:txBody>
          <a:bodyPr/>
          <a:lstStyle/>
          <a:p>
            <a:r>
              <a:rPr lang="en-US" dirty="0"/>
              <a:t>Formal Methods for Testing</a:t>
            </a:r>
          </a:p>
        </p:txBody>
      </p:sp>
      <p:pic>
        <p:nvPicPr>
          <p:cNvPr id="5" name="Picture 4">
            <a:extLst>
              <a:ext uri="{FF2B5EF4-FFF2-40B4-BE49-F238E27FC236}">
                <a16:creationId xmlns:a16="http://schemas.microsoft.com/office/drawing/2014/main" id="{57E3854E-3B46-4AE7-85CA-9C361C9A39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443" y="1825625"/>
            <a:ext cx="6673713" cy="3710094"/>
          </a:xfrm>
          <a:prstGeom prst="rect">
            <a:avLst/>
          </a:prstGeom>
        </p:spPr>
      </p:pic>
      <p:sp>
        <p:nvSpPr>
          <p:cNvPr id="11" name="TextBox 10">
            <a:extLst>
              <a:ext uri="{FF2B5EF4-FFF2-40B4-BE49-F238E27FC236}">
                <a16:creationId xmlns:a16="http://schemas.microsoft.com/office/drawing/2014/main" id="{BFE88D4F-66F3-4899-BB40-2CE2E8007B91}"/>
              </a:ext>
            </a:extLst>
          </p:cNvPr>
          <p:cNvSpPr txBox="1"/>
          <p:nvPr/>
        </p:nvSpPr>
        <p:spPr>
          <a:xfrm>
            <a:off x="3627420" y="2006984"/>
            <a:ext cx="2188395" cy="2146710"/>
          </a:xfrm>
          <a:prstGeom prst="rect">
            <a:avLst/>
          </a:prstGeom>
          <a:noFill/>
          <a:ln w="22225">
            <a:solidFill>
              <a:schemeClr val="accent1"/>
            </a:solidFill>
          </a:ln>
        </p:spPr>
        <p:txBody>
          <a:bodyPr wrap="square" rtlCol="0">
            <a:spAutoFit/>
          </a:bodyPr>
          <a:lstStyle/>
          <a:p>
            <a:endParaRPr lang="en-US" dirty="0"/>
          </a:p>
        </p:txBody>
      </p:sp>
      <p:sp>
        <p:nvSpPr>
          <p:cNvPr id="4" name="Content Placeholder 3">
            <a:extLst>
              <a:ext uri="{FF2B5EF4-FFF2-40B4-BE49-F238E27FC236}">
                <a16:creationId xmlns:a16="http://schemas.microsoft.com/office/drawing/2014/main" id="{40CDFCEB-9CB7-4A9C-AD3D-5EC1AF4B0B9A}"/>
              </a:ext>
            </a:extLst>
          </p:cNvPr>
          <p:cNvSpPr>
            <a:spLocks noGrp="1"/>
          </p:cNvSpPr>
          <p:nvPr>
            <p:ph idx="1"/>
          </p:nvPr>
        </p:nvSpPr>
        <p:spPr>
          <a:xfrm>
            <a:off x="6953250" y="1825625"/>
            <a:ext cx="4400550" cy="4351338"/>
          </a:xfrm>
        </p:spPr>
        <p:txBody>
          <a:bodyPr/>
          <a:lstStyle/>
          <a:p>
            <a:r>
              <a:rPr lang="en-US" dirty="0"/>
              <a:t>Test case generation from code or requirements</a:t>
            </a:r>
          </a:p>
        </p:txBody>
      </p:sp>
      <p:sp>
        <p:nvSpPr>
          <p:cNvPr id="8" name="Content Placeholder 2">
            <a:extLst>
              <a:ext uri="{FF2B5EF4-FFF2-40B4-BE49-F238E27FC236}">
                <a16:creationId xmlns:a16="http://schemas.microsoft.com/office/drawing/2014/main" id="{16121551-92B4-4EB1-8470-3E865A9FE539}"/>
              </a:ext>
            </a:extLst>
          </p:cNvPr>
          <p:cNvSpPr txBox="1">
            <a:spLocks/>
          </p:cNvSpPr>
          <p:nvPr/>
        </p:nvSpPr>
        <p:spPr>
          <a:xfrm>
            <a:off x="6775450" y="1978025"/>
            <a:ext cx="473075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US" dirty="0"/>
          </a:p>
          <a:p>
            <a:pPr lvl="1"/>
            <a:endParaRPr lang="en-US" dirty="0"/>
          </a:p>
          <a:p>
            <a:endParaRPr lang="en-US" dirty="0"/>
          </a:p>
        </p:txBody>
      </p:sp>
    </p:spTree>
    <p:extLst>
      <p:ext uri="{BB962C8B-B14F-4D97-AF65-F5344CB8AC3E}">
        <p14:creationId xmlns:p14="http://schemas.microsoft.com/office/powerpoint/2010/main" val="3130698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0656E-7B56-4998-904B-046EBB349013}"/>
              </a:ext>
            </a:extLst>
          </p:cNvPr>
          <p:cNvSpPr>
            <a:spLocks noGrp="1"/>
          </p:cNvSpPr>
          <p:nvPr>
            <p:ph type="title"/>
          </p:nvPr>
        </p:nvSpPr>
        <p:spPr/>
        <p:txBody>
          <a:bodyPr/>
          <a:lstStyle/>
          <a:p>
            <a:r>
              <a:rPr lang="en-US" dirty="0"/>
              <a:t>Soundness vs Unsoundness</a:t>
            </a:r>
          </a:p>
        </p:txBody>
      </p:sp>
      <p:sp>
        <p:nvSpPr>
          <p:cNvPr id="3" name="Content Placeholder 2">
            <a:extLst>
              <a:ext uri="{FF2B5EF4-FFF2-40B4-BE49-F238E27FC236}">
                <a16:creationId xmlns:a16="http://schemas.microsoft.com/office/drawing/2014/main" id="{9EF2E384-7548-4F54-A8E6-B5ADB9D1D188}"/>
              </a:ext>
            </a:extLst>
          </p:cNvPr>
          <p:cNvSpPr>
            <a:spLocks noGrp="1"/>
          </p:cNvSpPr>
          <p:nvPr>
            <p:ph idx="1"/>
          </p:nvPr>
        </p:nvSpPr>
        <p:spPr/>
        <p:txBody>
          <a:bodyPr/>
          <a:lstStyle/>
          <a:p>
            <a:r>
              <a:rPr lang="en-US" dirty="0"/>
              <a:t>A </a:t>
            </a:r>
            <a:r>
              <a:rPr lang="en-US" i="1" dirty="0"/>
              <a:t>sound</a:t>
            </a:r>
            <a:r>
              <a:rPr lang="en-US" dirty="0"/>
              <a:t> tool finds all problems of a given type (e.g. all arithmetic overflows)</a:t>
            </a:r>
          </a:p>
          <a:p>
            <a:pPr lvl="1"/>
            <a:r>
              <a:rPr lang="en-US" dirty="0"/>
              <a:t>But usually also report some false alarms</a:t>
            </a:r>
          </a:p>
          <a:p>
            <a:pPr lvl="1"/>
            <a:r>
              <a:rPr lang="en-US" dirty="0"/>
              <a:t>A </a:t>
            </a:r>
            <a:r>
              <a:rPr lang="en-US" i="1" dirty="0"/>
              <a:t>complete </a:t>
            </a:r>
            <a:r>
              <a:rPr lang="en-US" dirty="0"/>
              <a:t>tool would have no false alarms (almost no such tools exist)</a:t>
            </a:r>
          </a:p>
          <a:p>
            <a:pPr lvl="1"/>
            <a:endParaRPr lang="en-US" dirty="0"/>
          </a:p>
          <a:p>
            <a:r>
              <a:rPr lang="en-US" dirty="0"/>
              <a:t>Unsound tools also exist</a:t>
            </a:r>
          </a:p>
          <a:p>
            <a:pPr lvl="1"/>
            <a:r>
              <a:rPr lang="en-US" dirty="0"/>
              <a:t>Common choice: Only show issues that are real problems with high probability</a:t>
            </a:r>
          </a:p>
        </p:txBody>
      </p:sp>
    </p:spTree>
    <p:extLst>
      <p:ext uri="{BB962C8B-B14F-4D97-AF65-F5344CB8AC3E}">
        <p14:creationId xmlns:p14="http://schemas.microsoft.com/office/powerpoint/2010/main" val="35512806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CD63C-6C75-4D58-BF85-624EF9DB001B}"/>
              </a:ext>
            </a:extLst>
          </p:cNvPr>
          <p:cNvSpPr>
            <a:spLocks noGrp="1"/>
          </p:cNvSpPr>
          <p:nvPr>
            <p:ph type="title"/>
          </p:nvPr>
        </p:nvSpPr>
        <p:spPr/>
        <p:txBody>
          <a:bodyPr/>
          <a:lstStyle/>
          <a:p>
            <a:r>
              <a:rPr lang="en-US" dirty="0"/>
              <a:t>State of the art 1993</a:t>
            </a:r>
          </a:p>
        </p:txBody>
      </p:sp>
      <p:sp>
        <p:nvSpPr>
          <p:cNvPr id="3" name="Content Placeholder 2">
            <a:extLst>
              <a:ext uri="{FF2B5EF4-FFF2-40B4-BE49-F238E27FC236}">
                <a16:creationId xmlns:a16="http://schemas.microsoft.com/office/drawing/2014/main" id="{55A37D6D-B7F6-439A-8051-EF9EF616CAF2}"/>
              </a:ext>
            </a:extLst>
          </p:cNvPr>
          <p:cNvSpPr>
            <a:spLocks noGrp="1"/>
          </p:cNvSpPr>
          <p:nvPr>
            <p:ph idx="1"/>
          </p:nvPr>
        </p:nvSpPr>
        <p:spPr/>
        <p:txBody>
          <a:bodyPr/>
          <a:lstStyle/>
          <a:p>
            <a:r>
              <a:rPr lang="en-US" dirty="0"/>
              <a:t>John </a:t>
            </a:r>
            <a:r>
              <a:rPr lang="en-US" dirty="0" err="1"/>
              <a:t>Rushby</a:t>
            </a:r>
            <a:r>
              <a:rPr lang="en-US" dirty="0"/>
              <a:t>, Formal Methods and the Certification of Critical Systems (1993)</a:t>
            </a:r>
          </a:p>
          <a:p>
            <a:endParaRPr lang="en-US" dirty="0"/>
          </a:p>
          <a:p>
            <a:r>
              <a:rPr lang="en-US" dirty="0"/>
              <a:t>Mentions many smaller-sized projects that used formal methods</a:t>
            </a:r>
          </a:p>
          <a:p>
            <a:endParaRPr lang="en-US" dirty="0"/>
          </a:p>
          <a:p>
            <a:pPr lvl="1"/>
            <a:r>
              <a:rPr lang="en-US" dirty="0"/>
              <a:t>Mostly used a formal language at the Requirements level</a:t>
            </a:r>
          </a:p>
          <a:p>
            <a:pPr lvl="1"/>
            <a:r>
              <a:rPr lang="en-US" dirty="0"/>
              <a:t>All in safety-critical environment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587929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43D3A-6E4C-4D46-B744-CD244F9D485D}"/>
              </a:ext>
            </a:extLst>
          </p:cNvPr>
          <p:cNvSpPr>
            <a:spLocks noGrp="1"/>
          </p:cNvSpPr>
          <p:nvPr>
            <p:ph type="title"/>
          </p:nvPr>
        </p:nvSpPr>
        <p:spPr/>
        <p:txBody>
          <a:bodyPr/>
          <a:lstStyle/>
          <a:p>
            <a:r>
              <a:rPr lang="en-US" dirty="0"/>
              <a:t>State of the art 2008 (1)</a:t>
            </a:r>
          </a:p>
        </p:txBody>
      </p:sp>
      <p:sp>
        <p:nvSpPr>
          <p:cNvPr id="3" name="Content Placeholder 2">
            <a:extLst>
              <a:ext uri="{FF2B5EF4-FFF2-40B4-BE49-F238E27FC236}">
                <a16:creationId xmlns:a16="http://schemas.microsoft.com/office/drawing/2014/main" id="{CF84F538-E99E-4FF3-BBF9-25CAFA62E7B8}"/>
              </a:ext>
            </a:extLst>
          </p:cNvPr>
          <p:cNvSpPr>
            <a:spLocks noGrp="1"/>
          </p:cNvSpPr>
          <p:nvPr>
            <p:ph idx="1"/>
          </p:nvPr>
        </p:nvSpPr>
        <p:spPr/>
        <p:txBody>
          <a:bodyPr/>
          <a:lstStyle/>
          <a:p>
            <a:r>
              <a:rPr lang="en-US" dirty="0"/>
              <a:t>Woodcock et al: Verification and Formal Methods: Practice and Experience (2008)</a:t>
            </a:r>
          </a:p>
          <a:p>
            <a:pPr lvl="1"/>
            <a:r>
              <a:rPr lang="en-US" dirty="0"/>
              <a:t>Surveys 48 industrial projects that used formal methods</a:t>
            </a:r>
          </a:p>
          <a:p>
            <a:pPr lvl="1"/>
            <a:r>
              <a:rPr lang="en-US" dirty="0"/>
              <a:t>Mostly safety-critical/security projects</a:t>
            </a:r>
          </a:p>
          <a:p>
            <a:pPr lvl="1"/>
            <a:r>
              <a:rPr lang="en-US" dirty="0"/>
              <a:t>Some examples</a:t>
            </a:r>
          </a:p>
          <a:p>
            <a:pPr lvl="2"/>
            <a:r>
              <a:rPr lang="en-US" dirty="0"/>
              <a:t>Paris Line 14 automated subway train – using B</a:t>
            </a:r>
          </a:p>
          <a:p>
            <a:pPr lvl="2"/>
            <a:r>
              <a:rPr lang="en-US" dirty="0" err="1"/>
              <a:t>Multos</a:t>
            </a:r>
            <a:r>
              <a:rPr lang="en-US" dirty="0"/>
              <a:t> smart card OS  - using SPARK</a:t>
            </a:r>
          </a:p>
          <a:p>
            <a:pPr lvl="2"/>
            <a:r>
              <a:rPr lang="en-US" dirty="0" err="1"/>
              <a:t>Tokeneer</a:t>
            </a:r>
            <a:r>
              <a:rPr lang="en-US" dirty="0"/>
              <a:t> – access control application written SPARK</a:t>
            </a:r>
          </a:p>
          <a:p>
            <a:pPr lvl="2"/>
            <a:r>
              <a:rPr lang="en-US" dirty="0"/>
              <a:t>Felica – smart card system, using VDM as specification language, implementation in C++</a:t>
            </a:r>
          </a:p>
          <a:p>
            <a:endParaRPr lang="en-US" dirty="0"/>
          </a:p>
          <a:p>
            <a:pPr lvl="1"/>
            <a:endParaRPr lang="en-US" dirty="0"/>
          </a:p>
          <a:p>
            <a:endParaRPr lang="en-US" dirty="0"/>
          </a:p>
          <a:p>
            <a:endParaRPr lang="en-US" dirty="0"/>
          </a:p>
          <a:p>
            <a:endParaRPr lang="en-US" dirty="0"/>
          </a:p>
        </p:txBody>
      </p:sp>
    </p:spTree>
    <p:extLst>
      <p:ext uri="{BB962C8B-B14F-4D97-AF65-F5344CB8AC3E}">
        <p14:creationId xmlns:p14="http://schemas.microsoft.com/office/powerpoint/2010/main" val="24508024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A7F3C-7B2E-4917-8EA3-B01E153F0971}"/>
              </a:ext>
            </a:extLst>
          </p:cNvPr>
          <p:cNvSpPr>
            <a:spLocks noGrp="1"/>
          </p:cNvSpPr>
          <p:nvPr>
            <p:ph type="title"/>
          </p:nvPr>
        </p:nvSpPr>
        <p:spPr/>
        <p:txBody>
          <a:bodyPr/>
          <a:lstStyle/>
          <a:p>
            <a:r>
              <a:rPr lang="en-US" dirty="0"/>
              <a:t>State of the arts 2008 (2)</a:t>
            </a:r>
          </a:p>
        </p:txBody>
      </p:sp>
      <p:sp>
        <p:nvSpPr>
          <p:cNvPr id="3" name="Content Placeholder 2">
            <a:extLst>
              <a:ext uri="{FF2B5EF4-FFF2-40B4-BE49-F238E27FC236}">
                <a16:creationId xmlns:a16="http://schemas.microsoft.com/office/drawing/2014/main" id="{CC05ABEB-6CA1-415A-BB07-623D8E6BE76D}"/>
              </a:ext>
            </a:extLst>
          </p:cNvPr>
          <p:cNvSpPr>
            <a:spLocks noGrp="1"/>
          </p:cNvSpPr>
          <p:nvPr>
            <p:ph idx="1"/>
          </p:nvPr>
        </p:nvSpPr>
        <p:spPr/>
        <p:txBody>
          <a:bodyPr>
            <a:normAutofit fontScale="92500" lnSpcReduction="20000"/>
          </a:bodyPr>
          <a:lstStyle/>
          <a:p>
            <a:r>
              <a:rPr lang="en-US" dirty="0"/>
              <a:t>Some off-the-shelf bug-finder tools:</a:t>
            </a:r>
          </a:p>
          <a:p>
            <a:pPr lvl="1"/>
            <a:r>
              <a:rPr lang="en-US" dirty="0" err="1"/>
              <a:t>Mathworks</a:t>
            </a:r>
            <a:r>
              <a:rPr lang="en-US" dirty="0"/>
              <a:t> </a:t>
            </a:r>
            <a:r>
              <a:rPr lang="en-US" dirty="0" err="1"/>
              <a:t>Polyspace</a:t>
            </a:r>
            <a:endParaRPr lang="en-US" dirty="0"/>
          </a:p>
          <a:p>
            <a:pPr lvl="1"/>
            <a:r>
              <a:rPr lang="en-US" dirty="0"/>
              <a:t>Synopsis </a:t>
            </a:r>
            <a:r>
              <a:rPr lang="en-US" dirty="0" err="1"/>
              <a:t>Coverity</a:t>
            </a:r>
            <a:endParaRPr lang="en-US" dirty="0"/>
          </a:p>
          <a:p>
            <a:pPr lvl="1"/>
            <a:r>
              <a:rPr lang="en-US" dirty="0" err="1"/>
              <a:t>GrammaTech</a:t>
            </a:r>
            <a:r>
              <a:rPr lang="en-US" dirty="0"/>
              <a:t> </a:t>
            </a:r>
            <a:r>
              <a:rPr lang="en-US" dirty="0" err="1"/>
              <a:t>CodeSonar</a:t>
            </a:r>
            <a:endParaRPr lang="en-US" dirty="0"/>
          </a:p>
          <a:p>
            <a:pPr lvl="1"/>
            <a:r>
              <a:rPr lang="en-US" dirty="0" err="1"/>
              <a:t>Astrée</a:t>
            </a:r>
            <a:r>
              <a:rPr lang="en-US" dirty="0"/>
              <a:t> verifier</a:t>
            </a:r>
          </a:p>
          <a:p>
            <a:pPr lvl="1"/>
            <a:endParaRPr lang="en-US" dirty="0"/>
          </a:p>
          <a:p>
            <a:r>
              <a:rPr lang="en-US" dirty="0"/>
              <a:t>Inhouse tool Prefix at Microsoft</a:t>
            </a:r>
          </a:p>
          <a:p>
            <a:pPr lvl="1"/>
            <a:r>
              <a:rPr lang="en-US" dirty="0"/>
              <a:t>Checks API use of drivers</a:t>
            </a:r>
          </a:p>
          <a:p>
            <a:pPr lvl="1"/>
            <a:endParaRPr lang="en-US" dirty="0"/>
          </a:p>
          <a:p>
            <a:r>
              <a:rPr lang="en-US" dirty="0"/>
              <a:t>Issues with these tools:</a:t>
            </a:r>
          </a:p>
          <a:p>
            <a:pPr lvl="1"/>
            <a:r>
              <a:rPr lang="en-US" dirty="0"/>
              <a:t>Slow (require overnight or even over-weekend runs)</a:t>
            </a:r>
          </a:p>
          <a:p>
            <a:pPr lvl="1"/>
            <a:r>
              <a:rPr lang="en-US" dirty="0"/>
              <a:t>Often require entire program to </a:t>
            </a:r>
            <a:r>
              <a:rPr lang="en-US" dirty="0" err="1"/>
              <a:t>analyse</a:t>
            </a:r>
            <a:r>
              <a:rPr lang="en-US" dirty="0"/>
              <a:t> (need main program)</a:t>
            </a:r>
          </a:p>
          <a:p>
            <a:pPr lvl="1"/>
            <a:r>
              <a:rPr lang="en-US" dirty="0"/>
              <a:t>Many false positives that need to be checked by engineers</a:t>
            </a:r>
          </a:p>
          <a:p>
            <a:endParaRPr lang="en-US" dirty="0"/>
          </a:p>
        </p:txBody>
      </p:sp>
    </p:spTree>
    <p:extLst>
      <p:ext uri="{BB962C8B-B14F-4D97-AF65-F5344CB8AC3E}">
        <p14:creationId xmlns:p14="http://schemas.microsoft.com/office/powerpoint/2010/main" val="41921000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9E76A-1AD4-4B3C-AC30-B77ACA716670}"/>
              </a:ext>
            </a:extLst>
          </p:cNvPr>
          <p:cNvSpPr>
            <a:spLocks noGrp="1"/>
          </p:cNvSpPr>
          <p:nvPr>
            <p:ph type="title"/>
          </p:nvPr>
        </p:nvSpPr>
        <p:spPr/>
        <p:txBody>
          <a:bodyPr/>
          <a:lstStyle/>
          <a:p>
            <a:r>
              <a:rPr lang="en-US" dirty="0"/>
              <a:t>Challenges of FM at the code level</a:t>
            </a:r>
          </a:p>
        </p:txBody>
      </p:sp>
      <p:sp>
        <p:nvSpPr>
          <p:cNvPr id="3" name="Content Placeholder 2">
            <a:extLst>
              <a:ext uri="{FF2B5EF4-FFF2-40B4-BE49-F238E27FC236}">
                <a16:creationId xmlns:a16="http://schemas.microsoft.com/office/drawing/2014/main" id="{1AB047C6-5F44-4A5D-84A3-48242463FE0F}"/>
              </a:ext>
            </a:extLst>
          </p:cNvPr>
          <p:cNvSpPr>
            <a:spLocks noGrp="1"/>
          </p:cNvSpPr>
          <p:nvPr>
            <p:ph idx="1"/>
          </p:nvPr>
        </p:nvSpPr>
        <p:spPr>
          <a:xfrm>
            <a:off x="838200" y="1820488"/>
            <a:ext cx="10515600" cy="4351338"/>
          </a:xfrm>
        </p:spPr>
        <p:txBody>
          <a:bodyPr>
            <a:normAutofit fontScale="92500" lnSpcReduction="10000"/>
          </a:bodyPr>
          <a:lstStyle/>
          <a:p>
            <a:r>
              <a:rPr lang="en-US" dirty="0"/>
              <a:t>Usability</a:t>
            </a:r>
          </a:p>
          <a:p>
            <a:pPr lvl="1"/>
            <a:r>
              <a:rPr lang="en-US" dirty="0"/>
              <a:t>Are tool results presented so that they are easily understood? </a:t>
            </a:r>
          </a:p>
          <a:p>
            <a:pPr lvl="1"/>
            <a:r>
              <a:rPr lang="en-US" dirty="0"/>
              <a:t>False positives?</a:t>
            </a:r>
          </a:p>
          <a:p>
            <a:pPr lvl="1"/>
            <a:r>
              <a:rPr lang="en-US" dirty="0"/>
              <a:t>Analysis speed?</a:t>
            </a:r>
          </a:p>
          <a:p>
            <a:r>
              <a:rPr lang="en-US" dirty="0"/>
              <a:t>Scalability</a:t>
            </a:r>
          </a:p>
          <a:p>
            <a:pPr lvl="1"/>
            <a:r>
              <a:rPr lang="en-US" dirty="0"/>
              <a:t>Can the tool be applied to large projects (millions of lines of code, hundreds of developers)?</a:t>
            </a:r>
          </a:p>
          <a:p>
            <a:pPr lvl="1"/>
            <a:r>
              <a:rPr lang="en-US" dirty="0"/>
              <a:t>Are enough people with the required expertise available? How much training required?</a:t>
            </a:r>
          </a:p>
          <a:p>
            <a:r>
              <a:rPr lang="en-US" dirty="0"/>
              <a:t>Cost/Benefit argument</a:t>
            </a:r>
          </a:p>
          <a:p>
            <a:pPr lvl="1"/>
            <a:r>
              <a:rPr lang="en-US" dirty="0"/>
              <a:t>Formal methods usually is some extra activity during development</a:t>
            </a:r>
          </a:p>
          <a:p>
            <a:pPr lvl="1"/>
            <a:r>
              <a:rPr lang="en-US" dirty="0"/>
              <a:t>Is this extra activity expensive? Does it save cost later?</a:t>
            </a:r>
          </a:p>
          <a:p>
            <a:pPr lvl="1"/>
            <a:endParaRPr lang="en-US" dirty="0"/>
          </a:p>
          <a:p>
            <a:pPr lvl="1"/>
            <a:endParaRPr lang="en-US" dirty="0"/>
          </a:p>
        </p:txBody>
      </p:sp>
    </p:spTree>
    <p:extLst>
      <p:ext uri="{BB962C8B-B14F-4D97-AF65-F5344CB8AC3E}">
        <p14:creationId xmlns:p14="http://schemas.microsoft.com/office/powerpoint/2010/main" val="7243355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CD171-7944-4836-B913-86F0C028E967}"/>
              </a:ext>
            </a:extLst>
          </p:cNvPr>
          <p:cNvSpPr>
            <a:spLocks noGrp="1"/>
          </p:cNvSpPr>
          <p:nvPr>
            <p:ph type="title"/>
          </p:nvPr>
        </p:nvSpPr>
        <p:spPr/>
        <p:txBody>
          <a:bodyPr/>
          <a:lstStyle/>
          <a:p>
            <a:r>
              <a:rPr lang="en-US" dirty="0"/>
              <a:t>Challenges of FM for requirements</a:t>
            </a:r>
          </a:p>
        </p:txBody>
      </p:sp>
      <p:sp>
        <p:nvSpPr>
          <p:cNvPr id="3" name="Content Placeholder 2">
            <a:extLst>
              <a:ext uri="{FF2B5EF4-FFF2-40B4-BE49-F238E27FC236}">
                <a16:creationId xmlns:a16="http://schemas.microsoft.com/office/drawing/2014/main" id="{EA1BFDBA-53DD-4113-AB3C-7586ACC37930}"/>
              </a:ext>
            </a:extLst>
          </p:cNvPr>
          <p:cNvSpPr>
            <a:spLocks noGrp="1"/>
          </p:cNvSpPr>
          <p:nvPr>
            <p:ph idx="1"/>
          </p:nvPr>
        </p:nvSpPr>
        <p:spPr/>
        <p:txBody>
          <a:bodyPr/>
          <a:lstStyle/>
          <a:p>
            <a:r>
              <a:rPr lang="en-US" dirty="0"/>
              <a:t>Scalability not a very big issue</a:t>
            </a:r>
          </a:p>
          <a:p>
            <a:r>
              <a:rPr lang="en-US" dirty="0"/>
              <a:t>diversity of domains</a:t>
            </a:r>
          </a:p>
          <a:p>
            <a:pPr lvl="1"/>
            <a:r>
              <a:rPr lang="en-US" dirty="0"/>
              <a:t>Domain-specific terms and knowledge required</a:t>
            </a:r>
          </a:p>
          <a:p>
            <a:pPr lvl="1"/>
            <a:endParaRPr lang="en-US" dirty="0"/>
          </a:p>
          <a:p>
            <a:r>
              <a:rPr lang="en-US" dirty="0"/>
              <a:t>diversity of problems</a:t>
            </a:r>
          </a:p>
          <a:p>
            <a:pPr lvl="1"/>
            <a:r>
              <a:rPr lang="en-US" dirty="0"/>
              <a:t>Properties depend on time</a:t>
            </a:r>
          </a:p>
          <a:p>
            <a:pPr lvl="1"/>
            <a:r>
              <a:rPr lang="en-US" dirty="0"/>
              <a:t>Protocol verification</a:t>
            </a:r>
          </a:p>
          <a:p>
            <a:pPr lvl="1"/>
            <a:r>
              <a:rPr lang="en-US" dirty="0"/>
              <a:t>Interaction with outside environment</a:t>
            </a:r>
          </a:p>
          <a:p>
            <a:pPr lvl="1"/>
            <a:endParaRPr lang="en-US" dirty="0"/>
          </a:p>
        </p:txBody>
      </p:sp>
    </p:spTree>
    <p:extLst>
      <p:ext uri="{BB962C8B-B14F-4D97-AF65-F5344CB8AC3E}">
        <p14:creationId xmlns:p14="http://schemas.microsoft.com/office/powerpoint/2010/main" val="3117221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18038-F43B-4450-9087-C2181FD22733}"/>
              </a:ext>
            </a:extLst>
          </p:cNvPr>
          <p:cNvSpPr>
            <a:spLocks noGrp="1"/>
          </p:cNvSpPr>
          <p:nvPr>
            <p:ph type="title"/>
          </p:nvPr>
        </p:nvSpPr>
        <p:spPr/>
        <p:txBody>
          <a:bodyPr/>
          <a:lstStyle/>
          <a:p>
            <a:r>
              <a:rPr lang="en-US" dirty="0"/>
              <a:t>Case study: Facebook’s Infer (1)</a:t>
            </a:r>
          </a:p>
        </p:txBody>
      </p:sp>
      <p:sp>
        <p:nvSpPr>
          <p:cNvPr id="3" name="Content Placeholder 2">
            <a:extLst>
              <a:ext uri="{FF2B5EF4-FFF2-40B4-BE49-F238E27FC236}">
                <a16:creationId xmlns:a16="http://schemas.microsoft.com/office/drawing/2014/main" id="{2C7EEBFE-23F0-4F1D-8CFB-72E9580F7AF7}"/>
              </a:ext>
            </a:extLst>
          </p:cNvPr>
          <p:cNvSpPr>
            <a:spLocks noGrp="1"/>
          </p:cNvSpPr>
          <p:nvPr>
            <p:ph idx="1"/>
          </p:nvPr>
        </p:nvSpPr>
        <p:spPr/>
        <p:txBody>
          <a:bodyPr>
            <a:normAutofit fontScale="85000" lnSpcReduction="20000"/>
          </a:bodyPr>
          <a:lstStyle/>
          <a:p>
            <a:r>
              <a:rPr lang="en-US" dirty="0"/>
              <a:t>2009 </a:t>
            </a:r>
            <a:r>
              <a:rPr lang="en-US" dirty="0" err="1"/>
              <a:t>Monodoics</a:t>
            </a:r>
            <a:r>
              <a:rPr lang="en-US" dirty="0"/>
              <a:t> develops the first version of Infer</a:t>
            </a:r>
          </a:p>
          <a:p>
            <a:r>
              <a:rPr lang="en-US" dirty="0"/>
              <a:t>2013 Facebook acquires </a:t>
            </a:r>
            <a:r>
              <a:rPr lang="en-US" dirty="0" err="1"/>
              <a:t>Monodoics</a:t>
            </a:r>
            <a:endParaRPr lang="en-US" dirty="0"/>
          </a:p>
          <a:p>
            <a:endParaRPr lang="en-US" dirty="0"/>
          </a:p>
          <a:p>
            <a:r>
              <a:rPr lang="en-US" dirty="0"/>
              <a:t>What the tool can do:</a:t>
            </a:r>
          </a:p>
          <a:p>
            <a:pPr lvl="1"/>
            <a:r>
              <a:rPr lang="en-US" dirty="0"/>
              <a:t>Find null-pointer exceptions, resource leaks, concurrency race conditions in unannotated source code</a:t>
            </a:r>
          </a:p>
          <a:p>
            <a:pPr lvl="1"/>
            <a:endParaRPr lang="en-US" dirty="0"/>
          </a:p>
          <a:p>
            <a:r>
              <a:rPr lang="en-US" dirty="0"/>
              <a:t>ROFL Episode (Report only Failure List):</a:t>
            </a:r>
          </a:p>
          <a:p>
            <a:pPr lvl="1"/>
            <a:r>
              <a:rPr lang="en-US" dirty="0"/>
              <a:t>Overnight runs</a:t>
            </a:r>
          </a:p>
          <a:p>
            <a:pPr lvl="1"/>
            <a:r>
              <a:rPr lang="en-US" dirty="0"/>
              <a:t>Manual inspection of messages, create tickets for developers</a:t>
            </a:r>
          </a:p>
          <a:p>
            <a:pPr lvl="1"/>
            <a:r>
              <a:rPr lang="en-US" dirty="0"/>
              <a:t>Almost no reaction by developers</a:t>
            </a:r>
          </a:p>
          <a:p>
            <a:endParaRPr lang="en-US" dirty="0"/>
          </a:p>
          <a:p>
            <a:pPr marL="0" indent="0">
              <a:buNone/>
            </a:pPr>
            <a:r>
              <a:rPr lang="en-US" dirty="0"/>
              <a:t>Peter </a:t>
            </a:r>
            <a:r>
              <a:rPr lang="en-US" dirty="0" err="1"/>
              <a:t>O’Hearn</a:t>
            </a:r>
            <a:r>
              <a:rPr lang="en-US" dirty="0"/>
              <a:t> -  Continuous Reasoning (2018)</a:t>
            </a:r>
          </a:p>
          <a:p>
            <a:pPr lvl="1"/>
            <a:endParaRPr lang="en-US" dirty="0"/>
          </a:p>
        </p:txBody>
      </p:sp>
    </p:spTree>
    <p:extLst>
      <p:ext uri="{BB962C8B-B14F-4D97-AF65-F5344CB8AC3E}">
        <p14:creationId xmlns:p14="http://schemas.microsoft.com/office/powerpoint/2010/main" val="3469791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31"/>
          </p:nvPr>
        </p:nvSpPr>
        <p:spPr/>
        <p:txBody>
          <a:bodyPr/>
          <a:lstStyle/>
          <a:p>
            <a:endParaRPr lang="en-US" dirty="0"/>
          </a:p>
        </p:txBody>
      </p:sp>
      <p:sp>
        <p:nvSpPr>
          <p:cNvPr id="3" name="Text Placeholder 2"/>
          <p:cNvSpPr>
            <a:spLocks noGrp="1"/>
          </p:cNvSpPr>
          <p:nvPr>
            <p:ph type="body" sz="quarter" idx="20"/>
          </p:nvPr>
        </p:nvSpPr>
        <p:spPr/>
        <p:txBody>
          <a:bodyPr/>
          <a:lstStyle/>
          <a:p>
            <a:endParaRPr lang="en-US" dirty="0"/>
          </a:p>
        </p:txBody>
      </p:sp>
      <p:sp>
        <p:nvSpPr>
          <p:cNvPr id="4" name="Text Placeholder 3"/>
          <p:cNvSpPr>
            <a:spLocks noGrp="1"/>
          </p:cNvSpPr>
          <p:nvPr>
            <p:ph type="body" sz="quarter" idx="10"/>
          </p:nvPr>
        </p:nvSpPr>
        <p:spPr/>
        <p:txBody>
          <a:bodyPr/>
          <a:lstStyle/>
          <a:p>
            <a:r>
              <a:rPr lang="en-US" dirty="0"/>
              <a:t>AdaCore</a:t>
            </a:r>
          </a:p>
        </p:txBody>
      </p:sp>
      <p:sp>
        <p:nvSpPr>
          <p:cNvPr id="5" name="Text Placeholder 4"/>
          <p:cNvSpPr>
            <a:spLocks noGrp="1"/>
          </p:cNvSpPr>
          <p:nvPr>
            <p:ph type="body" sz="quarter" idx="11"/>
          </p:nvPr>
        </p:nvSpPr>
        <p:spPr/>
        <p:txBody>
          <a:bodyPr/>
          <a:lstStyle/>
          <a:p>
            <a:r>
              <a:rPr lang="en-US" dirty="0"/>
              <a:t>Short presentation of the Company</a:t>
            </a:r>
          </a:p>
        </p:txBody>
      </p:sp>
      <p:sp>
        <p:nvSpPr>
          <p:cNvPr id="6" name="Text Placeholder 5"/>
          <p:cNvSpPr>
            <a:spLocks noGrp="1"/>
          </p:cNvSpPr>
          <p:nvPr>
            <p:ph type="body" sz="quarter" idx="12"/>
          </p:nvPr>
        </p:nvSpPr>
        <p:spPr/>
        <p:txBody>
          <a:bodyPr/>
          <a:lstStyle/>
          <a:p>
            <a:r>
              <a:rPr lang="en-US" dirty="0"/>
              <a:t>Founded in 1994</a:t>
            </a:r>
          </a:p>
        </p:txBody>
      </p:sp>
      <p:sp>
        <p:nvSpPr>
          <p:cNvPr id="7" name="Text Placeholder 6"/>
          <p:cNvSpPr>
            <a:spLocks noGrp="1"/>
          </p:cNvSpPr>
          <p:nvPr>
            <p:ph type="body" sz="quarter" idx="21"/>
          </p:nvPr>
        </p:nvSpPr>
        <p:spPr/>
        <p:txBody>
          <a:bodyPr/>
          <a:lstStyle/>
          <a:p>
            <a:r>
              <a:rPr lang="en-US" dirty="0"/>
              <a:t>Main offices in Paris and New York</a:t>
            </a:r>
          </a:p>
          <a:p>
            <a:endParaRPr lang="en-US" dirty="0"/>
          </a:p>
          <a:p>
            <a:r>
              <a:rPr lang="en-US" dirty="0"/>
              <a:t>~100 employees today</a:t>
            </a:r>
          </a:p>
          <a:p>
            <a:endParaRPr lang="en-US" dirty="0"/>
          </a:p>
          <a:p>
            <a:r>
              <a:rPr lang="en-US" dirty="0"/>
              <a:t>Over 500 customers world wide</a:t>
            </a:r>
          </a:p>
          <a:p>
            <a:endParaRPr lang="en-US" dirty="0"/>
          </a:p>
        </p:txBody>
      </p:sp>
      <p:sp>
        <p:nvSpPr>
          <p:cNvPr id="8" name="Text Placeholder 7"/>
          <p:cNvSpPr>
            <a:spLocks noGrp="1"/>
          </p:cNvSpPr>
          <p:nvPr>
            <p:ph type="body" sz="quarter" idx="22"/>
          </p:nvPr>
        </p:nvSpPr>
        <p:spPr/>
        <p:txBody>
          <a:bodyPr/>
          <a:lstStyle/>
          <a:p>
            <a:endParaRPr lang="en-US" dirty="0"/>
          </a:p>
        </p:txBody>
      </p:sp>
      <p:sp>
        <p:nvSpPr>
          <p:cNvPr id="9" name="Text Placeholder 8"/>
          <p:cNvSpPr>
            <a:spLocks noGrp="1"/>
          </p:cNvSpPr>
          <p:nvPr>
            <p:ph type="body" sz="quarter" idx="23"/>
          </p:nvPr>
        </p:nvSpPr>
        <p:spPr/>
        <p:txBody>
          <a:bodyPr/>
          <a:lstStyle/>
          <a:p>
            <a:r>
              <a:rPr lang="en-US" dirty="0"/>
              <a:t>Main products</a:t>
            </a:r>
          </a:p>
        </p:txBody>
      </p:sp>
      <p:sp>
        <p:nvSpPr>
          <p:cNvPr id="10" name="Text Placeholder 9"/>
          <p:cNvSpPr>
            <a:spLocks noGrp="1"/>
          </p:cNvSpPr>
          <p:nvPr>
            <p:ph type="body" sz="quarter" idx="24"/>
          </p:nvPr>
        </p:nvSpPr>
        <p:spPr/>
        <p:txBody>
          <a:bodyPr/>
          <a:lstStyle/>
          <a:p>
            <a:r>
              <a:rPr lang="en-US" dirty="0"/>
              <a:t>Compiler(s) for the Ada language</a:t>
            </a:r>
          </a:p>
          <a:p>
            <a:endParaRPr lang="en-US" dirty="0"/>
          </a:p>
          <a:p>
            <a:r>
              <a:rPr lang="en-US" dirty="0"/>
              <a:t>Development tools</a:t>
            </a:r>
          </a:p>
          <a:p>
            <a:endParaRPr lang="en-US" dirty="0"/>
          </a:p>
          <a:p>
            <a:r>
              <a:rPr lang="en-US" dirty="0"/>
              <a:t>Static Analysis/Formal Verification tools</a:t>
            </a:r>
          </a:p>
        </p:txBody>
      </p:sp>
      <p:sp>
        <p:nvSpPr>
          <p:cNvPr id="11" name="Text Placeholder 10"/>
          <p:cNvSpPr>
            <a:spLocks noGrp="1"/>
          </p:cNvSpPr>
          <p:nvPr>
            <p:ph type="body" sz="quarter" idx="25"/>
          </p:nvPr>
        </p:nvSpPr>
        <p:spPr/>
        <p:txBody>
          <a:bodyPr/>
          <a:lstStyle/>
          <a:p>
            <a:endParaRPr lang="en-US" dirty="0"/>
          </a:p>
        </p:txBody>
      </p:sp>
      <p:sp>
        <p:nvSpPr>
          <p:cNvPr id="12" name="Text Placeholder 11"/>
          <p:cNvSpPr>
            <a:spLocks noGrp="1"/>
          </p:cNvSpPr>
          <p:nvPr>
            <p:ph type="body" sz="quarter" idx="26"/>
          </p:nvPr>
        </p:nvSpPr>
        <p:spPr/>
        <p:txBody>
          <a:bodyPr/>
          <a:lstStyle/>
          <a:p>
            <a:r>
              <a:rPr lang="en-US" dirty="0"/>
              <a:t>All products are Open Source</a:t>
            </a:r>
          </a:p>
        </p:txBody>
      </p:sp>
      <p:sp>
        <p:nvSpPr>
          <p:cNvPr id="13" name="Text Placeholder 12"/>
          <p:cNvSpPr>
            <a:spLocks noGrp="1"/>
          </p:cNvSpPr>
          <p:nvPr>
            <p:ph type="body" sz="quarter" idx="27"/>
          </p:nvPr>
        </p:nvSpPr>
        <p:spPr/>
        <p:txBody>
          <a:bodyPr/>
          <a:lstStyle/>
          <a:p>
            <a:r>
              <a:rPr lang="en-US" dirty="0"/>
              <a:t>Subscription model</a:t>
            </a:r>
          </a:p>
          <a:p>
            <a:endParaRPr lang="en-US" dirty="0"/>
          </a:p>
          <a:p>
            <a:r>
              <a:rPr lang="en-US" dirty="0"/>
              <a:t>Engineers directly provide support</a:t>
            </a:r>
          </a:p>
        </p:txBody>
      </p:sp>
      <p:sp>
        <p:nvSpPr>
          <p:cNvPr id="14" name="Text Placeholder 13"/>
          <p:cNvSpPr>
            <a:spLocks noGrp="1"/>
          </p:cNvSpPr>
          <p:nvPr>
            <p:ph type="body" sz="quarter" idx="32"/>
          </p:nvPr>
        </p:nvSpPr>
        <p:spPr/>
        <p:txBody>
          <a:bodyPr/>
          <a:lstStyle/>
          <a:p>
            <a:endParaRPr lang="en-US" dirty="0"/>
          </a:p>
        </p:txBody>
      </p:sp>
    </p:spTree>
    <p:extLst>
      <p:ext uri="{BB962C8B-B14F-4D97-AF65-F5344CB8AC3E}">
        <p14:creationId xmlns:p14="http://schemas.microsoft.com/office/powerpoint/2010/main" val="12832604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E12E3-4604-4784-A761-D7DB6F160655}"/>
              </a:ext>
            </a:extLst>
          </p:cNvPr>
          <p:cNvSpPr>
            <a:spLocks noGrp="1"/>
          </p:cNvSpPr>
          <p:nvPr>
            <p:ph type="title"/>
          </p:nvPr>
        </p:nvSpPr>
        <p:spPr/>
        <p:txBody>
          <a:bodyPr/>
          <a:lstStyle/>
          <a:p>
            <a:r>
              <a:rPr lang="en-US" dirty="0"/>
              <a:t>Case study: Facebook’s Infer (2)</a:t>
            </a:r>
          </a:p>
        </p:txBody>
      </p:sp>
      <p:sp>
        <p:nvSpPr>
          <p:cNvPr id="3" name="Content Placeholder 2">
            <a:extLst>
              <a:ext uri="{FF2B5EF4-FFF2-40B4-BE49-F238E27FC236}">
                <a16:creationId xmlns:a16="http://schemas.microsoft.com/office/drawing/2014/main" id="{A1C7BEE1-901A-4F13-AA3E-471EB933396B}"/>
              </a:ext>
            </a:extLst>
          </p:cNvPr>
          <p:cNvSpPr>
            <a:spLocks noGrp="1"/>
          </p:cNvSpPr>
          <p:nvPr>
            <p:ph idx="1"/>
          </p:nvPr>
        </p:nvSpPr>
        <p:spPr/>
        <p:txBody>
          <a:bodyPr>
            <a:normAutofit/>
          </a:bodyPr>
          <a:lstStyle/>
          <a:p>
            <a:r>
              <a:rPr lang="en-US" dirty="0"/>
              <a:t>Scalability</a:t>
            </a:r>
          </a:p>
          <a:p>
            <a:pPr lvl="1"/>
            <a:r>
              <a:rPr lang="en-US" dirty="0"/>
              <a:t>Improved the tool to be able analyze small pieces of code (mostly) independent of other code</a:t>
            </a:r>
          </a:p>
          <a:p>
            <a:pPr lvl="1"/>
            <a:r>
              <a:rPr lang="en-US" dirty="0"/>
              <a:t>Tool can run on changed code only, report new issues only</a:t>
            </a:r>
          </a:p>
          <a:p>
            <a:r>
              <a:rPr lang="en-US" dirty="0"/>
              <a:t>Usability</a:t>
            </a:r>
          </a:p>
          <a:p>
            <a:pPr lvl="1"/>
            <a:r>
              <a:rPr lang="en-US" dirty="0"/>
              <a:t>Integration into code reviews instead of bug reports</a:t>
            </a:r>
          </a:p>
          <a:p>
            <a:pPr lvl="1"/>
            <a:r>
              <a:rPr lang="en-US" dirty="0"/>
              <a:t>Very low false positive rate</a:t>
            </a:r>
          </a:p>
          <a:p>
            <a:pPr lvl="2"/>
            <a:r>
              <a:rPr lang="en-US" dirty="0"/>
              <a:t>At the cost of less found bugs</a:t>
            </a:r>
          </a:p>
          <a:p>
            <a:pPr lvl="1"/>
            <a:endParaRPr lang="en-US" dirty="0"/>
          </a:p>
          <a:p>
            <a:r>
              <a:rPr lang="en-US" dirty="0"/>
              <a:t>Result: Fix rate of reported issues raised to 70%</a:t>
            </a:r>
          </a:p>
        </p:txBody>
      </p:sp>
    </p:spTree>
    <p:extLst>
      <p:ext uri="{BB962C8B-B14F-4D97-AF65-F5344CB8AC3E}">
        <p14:creationId xmlns:p14="http://schemas.microsoft.com/office/powerpoint/2010/main" val="501313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FE0B-4A10-4FBB-89B7-C2FD47EE5AC4}"/>
              </a:ext>
            </a:extLst>
          </p:cNvPr>
          <p:cNvSpPr>
            <a:spLocks noGrp="1"/>
          </p:cNvSpPr>
          <p:nvPr>
            <p:ph type="title"/>
          </p:nvPr>
        </p:nvSpPr>
        <p:spPr/>
        <p:txBody>
          <a:bodyPr/>
          <a:lstStyle/>
          <a:p>
            <a:r>
              <a:rPr lang="en-US" dirty="0"/>
              <a:t>Newer generation of Bug-finders</a:t>
            </a:r>
          </a:p>
        </p:txBody>
      </p:sp>
      <p:sp>
        <p:nvSpPr>
          <p:cNvPr id="3" name="Content Placeholder 2">
            <a:extLst>
              <a:ext uri="{FF2B5EF4-FFF2-40B4-BE49-F238E27FC236}">
                <a16:creationId xmlns:a16="http://schemas.microsoft.com/office/drawing/2014/main" id="{2CE4AC84-50AF-476D-8C96-D3E91EC2AD95}"/>
              </a:ext>
            </a:extLst>
          </p:cNvPr>
          <p:cNvSpPr>
            <a:spLocks noGrp="1"/>
          </p:cNvSpPr>
          <p:nvPr>
            <p:ph idx="1"/>
          </p:nvPr>
        </p:nvSpPr>
        <p:spPr/>
        <p:txBody>
          <a:bodyPr>
            <a:normAutofit fontScale="92500" lnSpcReduction="20000"/>
          </a:bodyPr>
          <a:lstStyle/>
          <a:p>
            <a:r>
              <a:rPr lang="en-US" dirty="0"/>
              <a:t>Find bugs in large codebases</a:t>
            </a:r>
          </a:p>
          <a:p>
            <a:r>
              <a:rPr lang="en-US" dirty="0"/>
              <a:t>Deal with large number of developers checking in new code</a:t>
            </a:r>
          </a:p>
          <a:p>
            <a:r>
              <a:rPr lang="en-US" dirty="0"/>
              <a:t>Emphasis on quick feedback, very low false-positive rate</a:t>
            </a:r>
          </a:p>
          <a:p>
            <a:endParaRPr lang="en-US" dirty="0"/>
          </a:p>
          <a:p>
            <a:r>
              <a:rPr lang="en-US" dirty="0"/>
              <a:t>Examples</a:t>
            </a:r>
          </a:p>
          <a:p>
            <a:pPr lvl="1"/>
            <a:r>
              <a:rPr lang="en-US" dirty="0"/>
              <a:t>Facebook Infer</a:t>
            </a:r>
          </a:p>
          <a:p>
            <a:pPr lvl="1"/>
            <a:r>
              <a:rPr lang="en-US" dirty="0"/>
              <a:t>Google Tricorder framework</a:t>
            </a:r>
          </a:p>
          <a:p>
            <a:pPr lvl="1"/>
            <a:r>
              <a:rPr lang="en-US" dirty="0"/>
              <a:t>Microsoft </a:t>
            </a:r>
            <a:r>
              <a:rPr lang="en-US" dirty="0" err="1"/>
              <a:t>Prefast</a:t>
            </a:r>
            <a:r>
              <a:rPr lang="en-US" dirty="0"/>
              <a:t> (faster successor of prefix)</a:t>
            </a:r>
          </a:p>
          <a:p>
            <a:pPr lvl="1"/>
            <a:r>
              <a:rPr lang="en-US" dirty="0"/>
              <a:t>AdaCore lightweight checkers</a:t>
            </a:r>
          </a:p>
          <a:p>
            <a:pPr lvl="1"/>
            <a:endParaRPr lang="en-US" dirty="0"/>
          </a:p>
          <a:p>
            <a:r>
              <a:rPr lang="en-US" dirty="0"/>
              <a:t>Advanced linters in widespread use</a:t>
            </a:r>
          </a:p>
          <a:p>
            <a:pPr lvl="1"/>
            <a:r>
              <a:rPr lang="en-US" dirty="0" err="1"/>
              <a:t>Cpp</a:t>
            </a:r>
            <a:r>
              <a:rPr lang="en-US" dirty="0"/>
              <a:t>-check, Clang-analyzer, PVS-studio</a:t>
            </a:r>
          </a:p>
        </p:txBody>
      </p:sp>
    </p:spTree>
    <p:extLst>
      <p:ext uri="{BB962C8B-B14F-4D97-AF65-F5344CB8AC3E}">
        <p14:creationId xmlns:p14="http://schemas.microsoft.com/office/powerpoint/2010/main" val="35534340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3EE89-D855-4C56-B9B3-2E3E160476FA}"/>
              </a:ext>
            </a:extLst>
          </p:cNvPr>
          <p:cNvSpPr>
            <a:spLocks noGrp="1"/>
          </p:cNvSpPr>
          <p:nvPr>
            <p:ph type="title"/>
          </p:nvPr>
        </p:nvSpPr>
        <p:spPr/>
        <p:txBody>
          <a:bodyPr/>
          <a:lstStyle/>
          <a:p>
            <a:r>
              <a:rPr lang="en-US" dirty="0"/>
              <a:t>Amazon</a:t>
            </a:r>
          </a:p>
        </p:txBody>
      </p:sp>
      <p:sp>
        <p:nvSpPr>
          <p:cNvPr id="3" name="Content Placeholder 2">
            <a:extLst>
              <a:ext uri="{FF2B5EF4-FFF2-40B4-BE49-F238E27FC236}">
                <a16:creationId xmlns:a16="http://schemas.microsoft.com/office/drawing/2014/main" id="{8B55578C-A27F-4B89-A6C6-15CDC729F6ED}"/>
              </a:ext>
            </a:extLst>
          </p:cNvPr>
          <p:cNvSpPr>
            <a:spLocks noGrp="1"/>
          </p:cNvSpPr>
          <p:nvPr>
            <p:ph idx="1"/>
          </p:nvPr>
        </p:nvSpPr>
        <p:spPr/>
        <p:txBody>
          <a:bodyPr/>
          <a:lstStyle/>
          <a:p>
            <a:r>
              <a:rPr lang="en-US" dirty="0"/>
              <a:t>CHRIS NEWCOMBE et al: How Amazon Web Services Uses Formal  Methods</a:t>
            </a:r>
          </a:p>
          <a:p>
            <a:endParaRPr lang="en-US" dirty="0"/>
          </a:p>
          <a:p>
            <a:r>
              <a:rPr lang="en-US" dirty="0"/>
              <a:t>Use of TLA+ to find bugs in (abstractions of) concurrent programs</a:t>
            </a:r>
          </a:p>
          <a:p>
            <a:endParaRPr lang="en-US" dirty="0"/>
          </a:p>
          <a:p>
            <a:r>
              <a:rPr lang="en-US" dirty="0"/>
              <a:t>Proved full correctness of a small crypto library</a:t>
            </a:r>
          </a:p>
          <a:p>
            <a:pPr lvl="1"/>
            <a:endParaRPr lang="en-US" dirty="0"/>
          </a:p>
          <a:p>
            <a:endParaRPr lang="en-US" dirty="0"/>
          </a:p>
          <a:p>
            <a:endParaRPr lang="en-US" dirty="0"/>
          </a:p>
        </p:txBody>
      </p:sp>
    </p:spTree>
    <p:extLst>
      <p:ext uri="{BB962C8B-B14F-4D97-AF65-F5344CB8AC3E}">
        <p14:creationId xmlns:p14="http://schemas.microsoft.com/office/powerpoint/2010/main" val="39325827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149CF-267C-45B5-9F3D-7406011719F3}"/>
              </a:ext>
            </a:extLst>
          </p:cNvPr>
          <p:cNvSpPr>
            <a:spLocks noGrp="1"/>
          </p:cNvSpPr>
          <p:nvPr>
            <p:ph type="title"/>
          </p:nvPr>
        </p:nvSpPr>
        <p:spPr/>
        <p:txBody>
          <a:bodyPr/>
          <a:lstStyle/>
          <a:p>
            <a:r>
              <a:rPr lang="en-US" dirty="0"/>
              <a:t>Case study: SPARK (1)</a:t>
            </a:r>
          </a:p>
        </p:txBody>
      </p:sp>
      <p:sp>
        <p:nvSpPr>
          <p:cNvPr id="3" name="Content Placeholder 2">
            <a:extLst>
              <a:ext uri="{FF2B5EF4-FFF2-40B4-BE49-F238E27FC236}">
                <a16:creationId xmlns:a16="http://schemas.microsoft.com/office/drawing/2014/main" id="{A7D5766C-3254-4812-9BFB-7E66EB7F2150}"/>
              </a:ext>
            </a:extLst>
          </p:cNvPr>
          <p:cNvSpPr>
            <a:spLocks noGrp="1"/>
          </p:cNvSpPr>
          <p:nvPr>
            <p:ph idx="1"/>
          </p:nvPr>
        </p:nvSpPr>
        <p:spPr/>
        <p:txBody>
          <a:bodyPr>
            <a:normAutofit fontScale="85000" lnSpcReduction="10000"/>
          </a:bodyPr>
          <a:lstStyle/>
          <a:p>
            <a:r>
              <a:rPr lang="en-US" dirty="0"/>
              <a:t>Provable subset of the Ada programming language </a:t>
            </a:r>
          </a:p>
          <a:p>
            <a:pPr lvl="1"/>
            <a:r>
              <a:rPr lang="en-US" dirty="0"/>
              <a:t>Program text is enriched with pre/postconditions and other annotations</a:t>
            </a:r>
          </a:p>
          <a:p>
            <a:pPr lvl="1"/>
            <a:r>
              <a:rPr lang="en-US" dirty="0"/>
              <a:t>Allows to prove correctness of code </a:t>
            </a:r>
            <a:r>
              <a:rPr lang="en-US" dirty="0" err="1"/>
              <a:t>wrt</a:t>
            </a:r>
            <a:r>
              <a:rPr lang="en-US" dirty="0"/>
              <a:t> requirements</a:t>
            </a:r>
          </a:p>
          <a:p>
            <a:r>
              <a:rPr lang="en-US" dirty="0"/>
              <a:t>1987~2008 Developed initially by researchers, then by Praxis/Altran</a:t>
            </a:r>
          </a:p>
          <a:p>
            <a:r>
              <a:rPr lang="en-US" dirty="0"/>
              <a:t>Since 2008 AdaCore joined the development of SPARK</a:t>
            </a:r>
          </a:p>
          <a:p>
            <a:r>
              <a:rPr lang="en-US" dirty="0"/>
              <a:t>Some industrial projects used SPARK at that time, but no big demand</a:t>
            </a:r>
          </a:p>
          <a:p>
            <a:endParaRPr lang="en-US" dirty="0"/>
          </a:p>
          <a:p>
            <a:r>
              <a:rPr lang="en-US" dirty="0"/>
              <a:t>Issues:</a:t>
            </a:r>
          </a:p>
          <a:p>
            <a:pPr lvl="1"/>
            <a:r>
              <a:rPr lang="en-US" dirty="0"/>
              <a:t>Users need to learn annotation language in addition to programming language</a:t>
            </a:r>
          </a:p>
          <a:p>
            <a:pPr lvl="1"/>
            <a:r>
              <a:rPr lang="en-US" dirty="0"/>
              <a:t>Tiny acceptable subset of Ada</a:t>
            </a:r>
          </a:p>
          <a:p>
            <a:pPr lvl="1"/>
            <a:r>
              <a:rPr lang="en-US" dirty="0"/>
              <a:t>Many true properties not proved (false alarms)</a:t>
            </a:r>
          </a:p>
          <a:p>
            <a:pPr lvl="1"/>
            <a:r>
              <a:rPr lang="en-US" dirty="0"/>
              <a:t>All-Or-Nothing – difficult to deal with code outside the SPARK subset, or unproved code</a:t>
            </a:r>
          </a:p>
          <a:p>
            <a:pPr lvl="1"/>
            <a:endParaRPr lang="en-US" dirty="0"/>
          </a:p>
          <a:p>
            <a:endParaRPr lang="en-US" dirty="0"/>
          </a:p>
          <a:p>
            <a:endParaRPr lang="en-US" dirty="0"/>
          </a:p>
          <a:p>
            <a:pPr marL="457200" lvl="1" indent="0">
              <a:buNone/>
            </a:pPr>
            <a:endParaRPr lang="en-US" dirty="0"/>
          </a:p>
        </p:txBody>
      </p:sp>
    </p:spTree>
    <p:extLst>
      <p:ext uri="{BB962C8B-B14F-4D97-AF65-F5344CB8AC3E}">
        <p14:creationId xmlns:p14="http://schemas.microsoft.com/office/powerpoint/2010/main" val="10384438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3ABDA-C2C7-4ADA-B4AD-1DA93BB99245}"/>
              </a:ext>
            </a:extLst>
          </p:cNvPr>
          <p:cNvSpPr>
            <a:spLocks noGrp="1"/>
          </p:cNvSpPr>
          <p:nvPr>
            <p:ph type="title"/>
          </p:nvPr>
        </p:nvSpPr>
        <p:spPr/>
        <p:txBody>
          <a:bodyPr/>
          <a:lstStyle/>
          <a:p>
            <a:r>
              <a:rPr lang="en-US" dirty="0"/>
              <a:t>IFACTS project</a:t>
            </a:r>
          </a:p>
        </p:txBody>
      </p:sp>
      <p:pic>
        <p:nvPicPr>
          <p:cNvPr id="6" name="Content Placeholder 5">
            <a:extLst>
              <a:ext uri="{FF2B5EF4-FFF2-40B4-BE49-F238E27FC236}">
                <a16:creationId xmlns:a16="http://schemas.microsoft.com/office/drawing/2014/main" id="{6F0CFDAF-0EB7-4561-A92E-C28142E575F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47750" y="2563019"/>
            <a:ext cx="4762500" cy="2876550"/>
          </a:xfrm>
        </p:spPr>
      </p:pic>
      <p:sp>
        <p:nvSpPr>
          <p:cNvPr id="4" name="Content Placeholder 3">
            <a:extLst>
              <a:ext uri="{FF2B5EF4-FFF2-40B4-BE49-F238E27FC236}">
                <a16:creationId xmlns:a16="http://schemas.microsoft.com/office/drawing/2014/main" id="{44AAE27F-B4F7-42C6-BACF-0FAA25F5E2BF}"/>
              </a:ext>
            </a:extLst>
          </p:cNvPr>
          <p:cNvSpPr>
            <a:spLocks noGrp="1"/>
          </p:cNvSpPr>
          <p:nvPr>
            <p:ph sz="half" idx="2"/>
          </p:nvPr>
        </p:nvSpPr>
        <p:spPr/>
        <p:txBody>
          <a:bodyPr/>
          <a:lstStyle/>
          <a:p>
            <a:r>
              <a:rPr lang="en-US" dirty="0"/>
              <a:t>Software for air traffic control of UK air space</a:t>
            </a:r>
          </a:p>
          <a:p>
            <a:r>
              <a:rPr lang="en-US" dirty="0"/>
              <a:t>Large application (~200k lines of code)</a:t>
            </a:r>
          </a:p>
          <a:p>
            <a:r>
              <a:rPr lang="en-US" dirty="0"/>
              <a:t>Proof of absence of runtime errors, some functional properties</a:t>
            </a:r>
          </a:p>
          <a:p>
            <a:r>
              <a:rPr lang="en-US" dirty="0"/>
              <a:t>Requirements expressed in Z formal notation</a:t>
            </a:r>
          </a:p>
          <a:p>
            <a:endParaRPr lang="en-US" dirty="0"/>
          </a:p>
        </p:txBody>
      </p:sp>
    </p:spTree>
    <p:extLst>
      <p:ext uri="{BB962C8B-B14F-4D97-AF65-F5344CB8AC3E}">
        <p14:creationId xmlns:p14="http://schemas.microsoft.com/office/powerpoint/2010/main" val="11440800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281E7-4637-4B1C-B191-47B1EC18B1C7}"/>
              </a:ext>
            </a:extLst>
          </p:cNvPr>
          <p:cNvSpPr>
            <a:spLocks noGrp="1"/>
          </p:cNvSpPr>
          <p:nvPr>
            <p:ph type="title"/>
          </p:nvPr>
        </p:nvSpPr>
        <p:spPr/>
        <p:txBody>
          <a:bodyPr/>
          <a:lstStyle/>
          <a:p>
            <a:r>
              <a:rPr lang="en-US" dirty="0"/>
              <a:t>Case study: SPARK (2)</a:t>
            </a:r>
          </a:p>
        </p:txBody>
      </p:sp>
      <p:sp>
        <p:nvSpPr>
          <p:cNvPr id="3" name="Content Placeholder 2">
            <a:extLst>
              <a:ext uri="{FF2B5EF4-FFF2-40B4-BE49-F238E27FC236}">
                <a16:creationId xmlns:a16="http://schemas.microsoft.com/office/drawing/2014/main" id="{2A9EFC69-A94D-4377-AA99-7B5D93BA2B17}"/>
              </a:ext>
            </a:extLst>
          </p:cNvPr>
          <p:cNvSpPr>
            <a:spLocks noGrp="1"/>
          </p:cNvSpPr>
          <p:nvPr>
            <p:ph idx="1"/>
          </p:nvPr>
        </p:nvSpPr>
        <p:spPr/>
        <p:txBody>
          <a:bodyPr>
            <a:normAutofit fontScale="85000" lnSpcReduction="20000"/>
          </a:bodyPr>
          <a:lstStyle/>
          <a:p>
            <a:r>
              <a:rPr lang="en-US" dirty="0"/>
              <a:t>Scalability:</a:t>
            </a:r>
          </a:p>
          <a:p>
            <a:pPr lvl="1"/>
            <a:r>
              <a:rPr lang="en-US" dirty="0"/>
              <a:t>Modern algorithms to deal with large programs</a:t>
            </a:r>
          </a:p>
          <a:p>
            <a:r>
              <a:rPr lang="en-US" dirty="0"/>
              <a:t>Usability:</a:t>
            </a:r>
          </a:p>
          <a:p>
            <a:pPr lvl="1"/>
            <a:r>
              <a:rPr lang="en-US" dirty="0"/>
              <a:t>Much larger subset of Ada – in fact almost all of Ada</a:t>
            </a:r>
          </a:p>
          <a:p>
            <a:pPr lvl="1"/>
            <a:r>
              <a:rPr lang="en-US" dirty="0"/>
              <a:t>Annotation language is the same as programming language</a:t>
            </a:r>
          </a:p>
          <a:p>
            <a:pPr lvl="2"/>
            <a:r>
              <a:rPr lang="en-US" dirty="0"/>
              <a:t>Extra annotations are just code – like assertions</a:t>
            </a:r>
          </a:p>
          <a:p>
            <a:pPr lvl="2"/>
            <a:r>
              <a:rPr lang="en-US" dirty="0"/>
              <a:t>No new language to learn</a:t>
            </a:r>
          </a:p>
          <a:p>
            <a:pPr lvl="2"/>
            <a:r>
              <a:rPr lang="en-US" dirty="0"/>
              <a:t>Exact same semantics of proof vs execution</a:t>
            </a:r>
          </a:p>
          <a:p>
            <a:pPr lvl="1"/>
            <a:r>
              <a:rPr lang="en-US" dirty="0"/>
              <a:t>Much better provability thanks to SMT solvers</a:t>
            </a:r>
          </a:p>
          <a:p>
            <a:pPr lvl="1"/>
            <a:r>
              <a:rPr lang="en-US" dirty="0"/>
              <a:t>Failed proofs explained, e.g. using counter examples</a:t>
            </a:r>
          </a:p>
          <a:p>
            <a:pPr lvl="1"/>
            <a:r>
              <a:rPr lang="en-US" dirty="0"/>
              <a:t>Tools integrated in the IDE</a:t>
            </a:r>
          </a:p>
          <a:p>
            <a:r>
              <a:rPr lang="en-US" dirty="0"/>
              <a:t>Cost/Benefit</a:t>
            </a:r>
          </a:p>
          <a:p>
            <a:pPr lvl="1"/>
            <a:r>
              <a:rPr lang="en-US" dirty="0"/>
              <a:t>incremental benefits, expressed in terms of objectives:</a:t>
            </a:r>
          </a:p>
          <a:p>
            <a:pPr lvl="2"/>
            <a:r>
              <a:rPr lang="en-US" dirty="0"/>
              <a:t>No access to uninitialized data; no runtime errors; prove of properties</a:t>
            </a:r>
          </a:p>
          <a:p>
            <a:pPr lvl="1"/>
            <a:r>
              <a:rPr lang="en-US" dirty="0"/>
              <a:t>Proof can be applied to part of code only, interface with testing</a:t>
            </a:r>
          </a:p>
        </p:txBody>
      </p:sp>
    </p:spTree>
    <p:extLst>
      <p:ext uri="{BB962C8B-B14F-4D97-AF65-F5344CB8AC3E}">
        <p14:creationId xmlns:p14="http://schemas.microsoft.com/office/powerpoint/2010/main" val="9403700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1"/>
          <p:cNvSpPr>
            <a:spLocks noGrp="1"/>
          </p:cNvSpPr>
          <p:nvPr>
            <p:ph type="body" sz="quarter" idx="31"/>
          </p:nvPr>
        </p:nvSpPr>
        <p:spPr>
          <a:xfrm>
            <a:off x="1" y="5274733"/>
            <a:ext cx="12192000" cy="1583268"/>
          </a:xfrm>
        </p:spPr>
        <p:txBody>
          <a:bodyPr/>
          <a:lstStyle/>
          <a:p>
            <a:endParaRPr lang="en-US" dirty="0"/>
          </a:p>
        </p:txBody>
      </p:sp>
      <p:sp>
        <p:nvSpPr>
          <p:cNvPr id="17" name="Text Placeholder 2"/>
          <p:cNvSpPr>
            <a:spLocks noGrp="1"/>
          </p:cNvSpPr>
          <p:nvPr>
            <p:ph type="body" sz="quarter" idx="10"/>
          </p:nvPr>
        </p:nvSpPr>
        <p:spPr>
          <a:xfrm>
            <a:off x="762001" y="5604933"/>
            <a:ext cx="10684932" cy="921447"/>
          </a:xfrm>
        </p:spPr>
        <p:txBody>
          <a:bodyPr>
            <a:normAutofit fontScale="70000" lnSpcReduction="20000"/>
          </a:bodyPr>
          <a:lstStyle/>
          <a:p>
            <a:pPr algn="ctr"/>
            <a:r>
              <a:rPr lang="en-US" dirty="0"/>
              <a:t>SPARK Adoption guide by Thales</a:t>
            </a:r>
          </a:p>
          <a:p>
            <a:pPr algn="ctr"/>
            <a:r>
              <a:rPr lang="en-US" sz="2000" dirty="0"/>
              <a:t>From </a:t>
            </a:r>
            <a:r>
              <a:rPr lang="en-US" sz="2000" dirty="0">
                <a:hlinkClick r:id="rId2"/>
              </a:rPr>
              <a:t>http://www.adacore.com/knowledge/technical-papers/implementation-guidance-spark/</a:t>
            </a:r>
            <a:endParaRPr lang="en-US" sz="2000" dirty="0"/>
          </a:p>
          <a:p>
            <a:pPr algn="ctr"/>
            <a:endParaRPr lang="en-US" sz="2000" dirty="0"/>
          </a:p>
        </p:txBody>
      </p:sp>
      <p:pic>
        <p:nvPicPr>
          <p:cNvPr id="4" name="Picture 3">
            <a:extLst>
              <a:ext uri="{FF2B5EF4-FFF2-40B4-BE49-F238E27FC236}">
                <a16:creationId xmlns:a16="http://schemas.microsoft.com/office/drawing/2014/main" id="{CDB22EDB-F590-48C0-9A23-1649F6AC80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7282" y="324686"/>
            <a:ext cx="9712603" cy="4618426"/>
          </a:xfrm>
          <a:prstGeom prst="rect">
            <a:avLst/>
          </a:prstGeom>
        </p:spPr>
      </p:pic>
    </p:spTree>
    <p:extLst>
      <p:ext uri="{BB962C8B-B14F-4D97-AF65-F5344CB8AC3E}">
        <p14:creationId xmlns:p14="http://schemas.microsoft.com/office/powerpoint/2010/main" val="21632527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descr="crazyflize 00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1360" y="783377"/>
            <a:ext cx="5425440" cy="4069080"/>
          </a:xfrm>
          <a:prstGeom prst="rect">
            <a:avLst/>
          </a:prstGeom>
        </p:spPr>
      </p:pic>
      <p:sp>
        <p:nvSpPr>
          <p:cNvPr id="5" name="Content Placeholder 2"/>
          <p:cNvSpPr txBox="1">
            <a:spLocks/>
          </p:cNvSpPr>
          <p:nvPr/>
        </p:nvSpPr>
        <p:spPr>
          <a:xfrm>
            <a:off x="1004817" y="4677248"/>
            <a:ext cx="4663440" cy="2011680"/>
          </a:xfrm>
          <a:prstGeom prst="rect">
            <a:avLst/>
          </a:prstGeom>
        </p:spPr>
        <p:txBody>
          <a:bodyPr vert="horz" lIns="109728" tIns="54864" rIns="109728" bIns="54864"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b="1" dirty="0" err="1"/>
              <a:t>Crazyflie</a:t>
            </a:r>
            <a:r>
              <a:rPr lang="en-US" sz="2400" b="1" dirty="0"/>
              <a:t> 2.0</a:t>
            </a:r>
          </a:p>
          <a:p>
            <a:pPr marL="0" indent="0">
              <a:buNone/>
            </a:pPr>
            <a:r>
              <a:rPr lang="en-US" sz="2400" dirty="0"/>
              <a:t>1800 </a:t>
            </a:r>
            <a:r>
              <a:rPr lang="en-US" sz="2400" dirty="0" err="1"/>
              <a:t>sloc</a:t>
            </a:r>
            <a:r>
              <a:rPr lang="en-US" sz="2400" dirty="0"/>
              <a:t> stabilization in C</a:t>
            </a:r>
          </a:p>
          <a:p>
            <a:pPr marL="0" indent="0">
              <a:buNone/>
            </a:pPr>
            <a:r>
              <a:rPr lang="en-US" sz="2400" dirty="0"/>
              <a:t>+ </a:t>
            </a:r>
            <a:r>
              <a:rPr lang="en-US" sz="2400" dirty="0" err="1"/>
              <a:t>FreeRTOS</a:t>
            </a:r>
            <a:endParaRPr lang="en-US" sz="2400" dirty="0"/>
          </a:p>
          <a:p>
            <a:pPr marL="0" indent="0">
              <a:buNone/>
            </a:pPr>
            <a:r>
              <a:rPr lang="en-US" sz="2400" dirty="0"/>
              <a:t>+ …</a:t>
            </a:r>
          </a:p>
        </p:txBody>
      </p:sp>
    </p:spTree>
    <p:extLst>
      <p:ext uri="{BB962C8B-B14F-4D97-AF65-F5344CB8AC3E}">
        <p14:creationId xmlns:p14="http://schemas.microsoft.com/office/powerpoint/2010/main" val="16036267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descr="crazyflize 00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1360" y="777240"/>
            <a:ext cx="5425440" cy="4069080"/>
          </a:xfrm>
          <a:prstGeom prst="rect">
            <a:avLst/>
          </a:prstGeom>
        </p:spPr>
      </p:pic>
      <p:sp>
        <p:nvSpPr>
          <p:cNvPr id="14" name="Content Placeholder 2"/>
          <p:cNvSpPr>
            <a:spLocks noGrp="1"/>
          </p:cNvSpPr>
          <p:nvPr>
            <p:ph idx="1"/>
          </p:nvPr>
        </p:nvSpPr>
        <p:spPr>
          <a:xfrm>
            <a:off x="1158240" y="3977640"/>
            <a:ext cx="4663440" cy="2011680"/>
          </a:xfrm>
        </p:spPr>
        <p:txBody>
          <a:bodyPr>
            <a:normAutofit/>
          </a:bodyPr>
          <a:lstStyle/>
          <a:p>
            <a:pPr marL="0" indent="0">
              <a:buNone/>
            </a:pPr>
            <a:r>
              <a:rPr lang="en-US" b="1" dirty="0" err="1">
                <a:solidFill>
                  <a:srgbClr val="2D72AD"/>
                </a:solidFill>
              </a:rPr>
              <a:t>Crazyflie</a:t>
            </a:r>
            <a:r>
              <a:rPr lang="en-US" b="1" dirty="0">
                <a:solidFill>
                  <a:srgbClr val="2D72AD"/>
                </a:solidFill>
              </a:rPr>
              <a:t> 2.0</a:t>
            </a:r>
          </a:p>
          <a:p>
            <a:pPr marL="0" indent="0">
              <a:buNone/>
            </a:pPr>
            <a:r>
              <a:rPr lang="en-US" dirty="0"/>
              <a:t>1800 </a:t>
            </a:r>
            <a:r>
              <a:rPr lang="en-US" dirty="0" err="1"/>
              <a:t>sloc</a:t>
            </a:r>
            <a:r>
              <a:rPr lang="en-US" dirty="0"/>
              <a:t> stabilization in C</a:t>
            </a:r>
          </a:p>
          <a:p>
            <a:pPr marL="0" indent="0">
              <a:buNone/>
            </a:pPr>
            <a:r>
              <a:rPr lang="en-US" dirty="0"/>
              <a:t>+ </a:t>
            </a:r>
            <a:r>
              <a:rPr lang="en-US" dirty="0" err="1"/>
              <a:t>FreeRTOS</a:t>
            </a:r>
            <a:endParaRPr lang="en-US" dirty="0"/>
          </a:p>
          <a:p>
            <a:pPr marL="0" indent="0">
              <a:buNone/>
            </a:pPr>
            <a:r>
              <a:rPr lang="en-US" dirty="0"/>
              <a:t>+ …</a:t>
            </a:r>
          </a:p>
        </p:txBody>
      </p:sp>
      <p:sp>
        <p:nvSpPr>
          <p:cNvPr id="15" name="Flèche vers la droite 14"/>
          <p:cNvSpPr/>
          <p:nvPr/>
        </p:nvSpPr>
        <p:spPr>
          <a:xfrm>
            <a:off x="4907280" y="4343400"/>
            <a:ext cx="1920240" cy="4572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160"/>
          </a:p>
        </p:txBody>
      </p:sp>
      <p:sp>
        <p:nvSpPr>
          <p:cNvPr id="17" name="Content Placeholder 2"/>
          <p:cNvSpPr txBox="1">
            <a:spLocks/>
          </p:cNvSpPr>
          <p:nvPr/>
        </p:nvSpPr>
        <p:spPr>
          <a:xfrm>
            <a:off x="7101840" y="3977640"/>
            <a:ext cx="4663440" cy="2651760"/>
          </a:xfrm>
          <a:prstGeom prst="rect">
            <a:avLst/>
          </a:prstGeom>
        </p:spPr>
        <p:txBody>
          <a:bodyPr vert="horz" lIns="109728" tIns="54864" rIns="109728" bIns="54864"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b="1" dirty="0" err="1"/>
              <a:t>Crazyflie</a:t>
            </a:r>
            <a:r>
              <a:rPr lang="en-US" sz="2400" b="1" dirty="0"/>
              <a:t> in Ada/SPARK</a:t>
            </a:r>
          </a:p>
          <a:p>
            <a:pPr marL="0" indent="0">
              <a:buNone/>
            </a:pPr>
            <a:r>
              <a:rPr lang="en-US" sz="2400" dirty="0"/>
              <a:t>2100 </a:t>
            </a:r>
            <a:r>
              <a:rPr lang="en-US" sz="2400" dirty="0" err="1"/>
              <a:t>sloc</a:t>
            </a:r>
            <a:r>
              <a:rPr lang="en-US" sz="2400" dirty="0"/>
              <a:t> stabilization in SPARK</a:t>
            </a:r>
          </a:p>
          <a:p>
            <a:pPr marL="0" indent="0">
              <a:buNone/>
            </a:pPr>
            <a:r>
              <a:rPr lang="en-US" sz="2400" b="1" dirty="0"/>
              <a:t>proved no run-time errors!</a:t>
            </a:r>
          </a:p>
          <a:p>
            <a:pPr marL="0" indent="0">
              <a:buNone/>
            </a:pPr>
            <a:r>
              <a:rPr lang="en-US" sz="2400" dirty="0"/>
              <a:t>+ </a:t>
            </a:r>
            <a:r>
              <a:rPr lang="en-US" sz="2400" dirty="0" err="1"/>
              <a:t>FreeRTOS</a:t>
            </a:r>
            <a:endParaRPr lang="en-US" sz="2400" dirty="0"/>
          </a:p>
          <a:p>
            <a:pPr marL="0" indent="0">
              <a:buNone/>
            </a:pPr>
            <a:r>
              <a:rPr lang="en-US" sz="2400" dirty="0"/>
              <a:t>+ …</a:t>
            </a:r>
          </a:p>
          <a:p>
            <a:pPr marL="0" indent="0">
              <a:buNone/>
            </a:pPr>
            <a:endParaRPr lang="en-US" sz="2400" dirty="0"/>
          </a:p>
        </p:txBody>
      </p:sp>
      <p:sp>
        <p:nvSpPr>
          <p:cNvPr id="7" name="Content Placeholder 2"/>
          <p:cNvSpPr txBox="1">
            <a:spLocks/>
          </p:cNvSpPr>
          <p:nvPr/>
        </p:nvSpPr>
        <p:spPr>
          <a:xfrm>
            <a:off x="5913120" y="0"/>
            <a:ext cx="5672489" cy="1375387"/>
          </a:xfrm>
          <a:prstGeom prst="rect">
            <a:avLst/>
          </a:prstGeom>
        </p:spPr>
        <p:txBody>
          <a:bodyPr vert="horz" lIns="109728" tIns="54864" rIns="109728" bIns="54864" rtlCol="0">
            <a:no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280" b="1" dirty="0">
                <a:solidFill>
                  <a:srgbClr val="2D72AD"/>
                </a:solidFill>
              </a:rPr>
              <a:t>2 months later…</a:t>
            </a:r>
            <a:endParaRPr lang="en-US" sz="5280" dirty="0"/>
          </a:p>
        </p:txBody>
      </p:sp>
    </p:spTree>
    <p:extLst>
      <p:ext uri="{BB962C8B-B14F-4D97-AF65-F5344CB8AC3E}">
        <p14:creationId xmlns:p14="http://schemas.microsoft.com/office/powerpoint/2010/main" val="2094122871"/>
      </p:ext>
    </p:extLst>
  </p:cSld>
  <p:clrMapOvr>
    <a:masterClrMapping/>
  </p:clrMapOvr>
  <p:transition spd="slow">
    <p:wipe dir="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descr="crazyflize 00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1360" y="777240"/>
            <a:ext cx="5425440" cy="4069080"/>
          </a:xfrm>
          <a:prstGeom prst="rect">
            <a:avLst/>
          </a:prstGeom>
        </p:spPr>
      </p:pic>
      <p:sp>
        <p:nvSpPr>
          <p:cNvPr id="15" name="Flèche vers la droite 14"/>
          <p:cNvSpPr/>
          <p:nvPr/>
        </p:nvSpPr>
        <p:spPr>
          <a:xfrm>
            <a:off x="4907280" y="4343400"/>
            <a:ext cx="1920240" cy="4572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160"/>
          </a:p>
        </p:txBody>
      </p:sp>
      <p:sp>
        <p:nvSpPr>
          <p:cNvPr id="17" name="Content Placeholder 2"/>
          <p:cNvSpPr txBox="1">
            <a:spLocks/>
          </p:cNvSpPr>
          <p:nvPr/>
        </p:nvSpPr>
        <p:spPr>
          <a:xfrm>
            <a:off x="7101840" y="3977640"/>
            <a:ext cx="5029200" cy="2880360"/>
          </a:xfrm>
          <a:prstGeom prst="rect">
            <a:avLst/>
          </a:prstGeom>
        </p:spPr>
        <p:txBody>
          <a:bodyPr vert="horz" lIns="109728" tIns="54864" rIns="109728" bIns="54864"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b="1" dirty="0" err="1"/>
              <a:t>Crazyflie</a:t>
            </a:r>
            <a:r>
              <a:rPr lang="en-US" sz="2400" b="1" dirty="0"/>
              <a:t> in Ada/SPARK</a:t>
            </a:r>
          </a:p>
          <a:p>
            <a:pPr marL="0" indent="0">
              <a:buNone/>
            </a:pPr>
            <a:r>
              <a:rPr lang="en-US" sz="2400" dirty="0"/>
              <a:t>2100 </a:t>
            </a:r>
            <a:r>
              <a:rPr lang="en-US" sz="2400" dirty="0" err="1"/>
              <a:t>sloc</a:t>
            </a:r>
            <a:r>
              <a:rPr lang="en-US" sz="2400" dirty="0"/>
              <a:t> stabilization in SPARK</a:t>
            </a:r>
          </a:p>
          <a:p>
            <a:pPr marL="0" indent="0">
              <a:buNone/>
            </a:pPr>
            <a:r>
              <a:rPr lang="en-US" sz="2400" dirty="0"/>
              <a:t>proved no run-time errors!</a:t>
            </a:r>
          </a:p>
          <a:p>
            <a:pPr marL="0" indent="0">
              <a:buNone/>
            </a:pPr>
            <a:r>
              <a:rPr lang="en-US" sz="2400" dirty="0"/>
              <a:t>+ using Ada tasking system instead of RTOS</a:t>
            </a:r>
          </a:p>
          <a:p>
            <a:pPr marL="0" indent="0">
              <a:buNone/>
            </a:pPr>
            <a:r>
              <a:rPr lang="en-US" sz="2400" b="1" dirty="0"/>
              <a:t>Proved no concurrency errors!</a:t>
            </a:r>
          </a:p>
          <a:p>
            <a:pPr marL="0" indent="0">
              <a:buNone/>
            </a:pPr>
            <a:endParaRPr lang="en-US" sz="2400" b="1" dirty="0"/>
          </a:p>
        </p:txBody>
      </p:sp>
      <p:sp>
        <p:nvSpPr>
          <p:cNvPr id="7" name="Content Placeholder 2"/>
          <p:cNvSpPr txBox="1">
            <a:spLocks/>
          </p:cNvSpPr>
          <p:nvPr/>
        </p:nvSpPr>
        <p:spPr>
          <a:xfrm>
            <a:off x="5913120" y="0"/>
            <a:ext cx="5672489" cy="1375387"/>
          </a:xfrm>
          <a:prstGeom prst="rect">
            <a:avLst/>
          </a:prstGeom>
        </p:spPr>
        <p:txBody>
          <a:bodyPr vert="horz" lIns="109728" tIns="54864" rIns="109728" bIns="54864" rtlCol="0">
            <a:no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Helvetica"/>
                <a:ea typeface="+mn-ea"/>
                <a:cs typeface="Helvetica"/>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280" b="1" dirty="0">
                <a:solidFill>
                  <a:srgbClr val="2D72AD"/>
                </a:solidFill>
              </a:rPr>
              <a:t>5 months later…</a:t>
            </a:r>
            <a:endParaRPr lang="en-US" sz="5280" dirty="0"/>
          </a:p>
        </p:txBody>
      </p:sp>
      <p:sp>
        <p:nvSpPr>
          <p:cNvPr id="11" name="Content Placeholder 2"/>
          <p:cNvSpPr>
            <a:spLocks noGrp="1"/>
          </p:cNvSpPr>
          <p:nvPr>
            <p:ph idx="1"/>
          </p:nvPr>
        </p:nvSpPr>
        <p:spPr>
          <a:xfrm>
            <a:off x="1158240" y="3977640"/>
            <a:ext cx="4663440" cy="2011680"/>
          </a:xfrm>
        </p:spPr>
        <p:txBody>
          <a:bodyPr>
            <a:normAutofit/>
          </a:bodyPr>
          <a:lstStyle/>
          <a:p>
            <a:pPr marL="0" indent="0">
              <a:buNone/>
            </a:pPr>
            <a:r>
              <a:rPr lang="en-US" b="1" dirty="0" err="1">
                <a:solidFill>
                  <a:srgbClr val="2D72AD"/>
                </a:solidFill>
              </a:rPr>
              <a:t>Crazyflie</a:t>
            </a:r>
            <a:r>
              <a:rPr lang="en-US" b="1" dirty="0">
                <a:solidFill>
                  <a:srgbClr val="2D72AD"/>
                </a:solidFill>
              </a:rPr>
              <a:t> 2.0</a:t>
            </a:r>
          </a:p>
          <a:p>
            <a:pPr marL="0" indent="0">
              <a:buNone/>
            </a:pPr>
            <a:r>
              <a:rPr lang="en-US" dirty="0"/>
              <a:t>1800 </a:t>
            </a:r>
            <a:r>
              <a:rPr lang="en-US" dirty="0" err="1"/>
              <a:t>sloc</a:t>
            </a:r>
            <a:r>
              <a:rPr lang="en-US" dirty="0"/>
              <a:t> stabilization in C</a:t>
            </a:r>
          </a:p>
          <a:p>
            <a:pPr marL="0" indent="0">
              <a:buNone/>
            </a:pPr>
            <a:r>
              <a:rPr lang="en-US" dirty="0"/>
              <a:t>+ </a:t>
            </a:r>
            <a:r>
              <a:rPr lang="en-US" dirty="0" err="1"/>
              <a:t>FreeRTOS</a:t>
            </a:r>
            <a:endParaRPr lang="en-US" dirty="0"/>
          </a:p>
          <a:p>
            <a:pPr marL="0" indent="0">
              <a:buNone/>
            </a:pPr>
            <a:r>
              <a:rPr lang="en-US" dirty="0"/>
              <a:t>+ …</a:t>
            </a:r>
          </a:p>
        </p:txBody>
      </p:sp>
    </p:spTree>
    <p:extLst>
      <p:ext uri="{BB962C8B-B14F-4D97-AF65-F5344CB8AC3E}">
        <p14:creationId xmlns:p14="http://schemas.microsoft.com/office/powerpoint/2010/main" val="1135396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48202" y="4284141"/>
            <a:ext cx="2506936" cy="2596710"/>
          </a:xfrm>
          <a:prstGeom prst="rect">
            <a:avLst/>
          </a:prstGeom>
          <a:solidFill>
            <a:srgbClr val="006CA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grpSp>
        <p:nvGrpSpPr>
          <p:cNvPr id="7" name="Group 6"/>
          <p:cNvGrpSpPr/>
          <p:nvPr/>
        </p:nvGrpSpPr>
        <p:grpSpPr>
          <a:xfrm>
            <a:off x="603316" y="757974"/>
            <a:ext cx="11038432" cy="5451274"/>
            <a:chOff x="3968200" y="2847521"/>
            <a:chExt cx="10058401" cy="4967288"/>
          </a:xfrm>
          <a:solidFill>
            <a:schemeClr val="bg1">
              <a:lumMod val="95000"/>
            </a:schemeClr>
          </a:solidFill>
        </p:grpSpPr>
        <p:sp>
          <p:nvSpPr>
            <p:cNvPr id="8" name="Freeform 7"/>
            <p:cNvSpPr>
              <a:spLocks/>
            </p:cNvSpPr>
            <p:nvPr/>
          </p:nvSpPr>
          <p:spPr bwMode="auto">
            <a:xfrm>
              <a:off x="9018038" y="6536871"/>
              <a:ext cx="354013" cy="357188"/>
            </a:xfrm>
            <a:custGeom>
              <a:avLst/>
              <a:gdLst>
                <a:gd name="T0" fmla="*/ 38 w 102"/>
                <a:gd name="T1" fmla="*/ 98 h 103"/>
                <a:gd name="T2" fmla="*/ 42 w 102"/>
                <a:gd name="T3" fmla="*/ 96 h 103"/>
                <a:gd name="T4" fmla="*/ 47 w 102"/>
                <a:gd name="T5" fmla="*/ 101 h 103"/>
                <a:gd name="T6" fmla="*/ 57 w 102"/>
                <a:gd name="T7" fmla="*/ 101 h 103"/>
                <a:gd name="T8" fmla="*/ 62 w 102"/>
                <a:gd name="T9" fmla="*/ 96 h 103"/>
                <a:gd name="T10" fmla="*/ 62 w 102"/>
                <a:gd name="T11" fmla="*/ 43 h 103"/>
                <a:gd name="T12" fmla="*/ 70 w 102"/>
                <a:gd name="T13" fmla="*/ 40 h 103"/>
                <a:gd name="T14" fmla="*/ 70 w 102"/>
                <a:gd name="T15" fmla="*/ 12 h 103"/>
                <a:gd name="T16" fmla="*/ 78 w 102"/>
                <a:gd name="T17" fmla="*/ 11 h 103"/>
                <a:gd name="T18" fmla="*/ 87 w 102"/>
                <a:gd name="T19" fmla="*/ 9 h 103"/>
                <a:gd name="T20" fmla="*/ 91 w 102"/>
                <a:gd name="T21" fmla="*/ 12 h 103"/>
                <a:gd name="T22" fmla="*/ 97 w 102"/>
                <a:gd name="T23" fmla="*/ 8 h 103"/>
                <a:gd name="T24" fmla="*/ 102 w 102"/>
                <a:gd name="T25" fmla="*/ 7 h 103"/>
                <a:gd name="T26" fmla="*/ 102 w 102"/>
                <a:gd name="T27" fmla="*/ 5 h 103"/>
                <a:gd name="T28" fmla="*/ 85 w 102"/>
                <a:gd name="T29" fmla="*/ 7 h 103"/>
                <a:gd name="T30" fmla="*/ 72 w 102"/>
                <a:gd name="T31" fmla="*/ 7 h 103"/>
                <a:gd name="T32" fmla="*/ 55 w 102"/>
                <a:gd name="T33" fmla="*/ 7 h 103"/>
                <a:gd name="T34" fmla="*/ 52 w 102"/>
                <a:gd name="T35" fmla="*/ 5 h 103"/>
                <a:gd name="T36" fmla="*/ 24 w 102"/>
                <a:gd name="T37" fmla="*/ 5 h 103"/>
                <a:gd name="T38" fmla="*/ 17 w 102"/>
                <a:gd name="T39" fmla="*/ 3 h 103"/>
                <a:gd name="T40" fmla="*/ 9 w 102"/>
                <a:gd name="T41" fmla="*/ 2 h 103"/>
                <a:gd name="T42" fmla="*/ 6 w 102"/>
                <a:gd name="T43" fmla="*/ 0 h 103"/>
                <a:gd name="T44" fmla="*/ 3 w 102"/>
                <a:gd name="T45" fmla="*/ 3 h 103"/>
                <a:gd name="T46" fmla="*/ 0 w 102"/>
                <a:gd name="T47" fmla="*/ 3 h 103"/>
                <a:gd name="T48" fmla="*/ 5 w 102"/>
                <a:gd name="T49" fmla="*/ 14 h 103"/>
                <a:gd name="T50" fmla="*/ 13 w 102"/>
                <a:gd name="T51" fmla="*/ 30 h 103"/>
                <a:gd name="T52" fmla="*/ 21 w 102"/>
                <a:gd name="T53" fmla="*/ 47 h 103"/>
                <a:gd name="T54" fmla="*/ 21 w 102"/>
                <a:gd name="T55" fmla="*/ 60 h 103"/>
                <a:gd name="T56" fmla="*/ 24 w 102"/>
                <a:gd name="T57" fmla="*/ 73 h 103"/>
                <a:gd name="T58" fmla="*/ 29 w 102"/>
                <a:gd name="T59" fmla="*/ 93 h 103"/>
                <a:gd name="T60" fmla="*/ 34 w 102"/>
                <a:gd name="T61" fmla="*/ 99 h 103"/>
                <a:gd name="T62" fmla="*/ 38 w 102"/>
                <a:gd name="T63" fmla="*/ 9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 h="103">
                  <a:moveTo>
                    <a:pt x="38" y="98"/>
                  </a:moveTo>
                  <a:cubicBezTo>
                    <a:pt x="38" y="96"/>
                    <a:pt x="41" y="93"/>
                    <a:pt x="42" y="96"/>
                  </a:cubicBezTo>
                  <a:cubicBezTo>
                    <a:pt x="44" y="98"/>
                    <a:pt x="43" y="101"/>
                    <a:pt x="47" y="101"/>
                  </a:cubicBezTo>
                  <a:cubicBezTo>
                    <a:pt x="50" y="101"/>
                    <a:pt x="56" y="103"/>
                    <a:pt x="57" y="101"/>
                  </a:cubicBezTo>
                  <a:cubicBezTo>
                    <a:pt x="58" y="100"/>
                    <a:pt x="62" y="99"/>
                    <a:pt x="62" y="96"/>
                  </a:cubicBezTo>
                  <a:cubicBezTo>
                    <a:pt x="62" y="93"/>
                    <a:pt x="62" y="45"/>
                    <a:pt x="62" y="43"/>
                  </a:cubicBezTo>
                  <a:cubicBezTo>
                    <a:pt x="62" y="41"/>
                    <a:pt x="70" y="43"/>
                    <a:pt x="70" y="40"/>
                  </a:cubicBezTo>
                  <a:cubicBezTo>
                    <a:pt x="70" y="37"/>
                    <a:pt x="70" y="12"/>
                    <a:pt x="70" y="12"/>
                  </a:cubicBezTo>
                  <a:cubicBezTo>
                    <a:pt x="70" y="12"/>
                    <a:pt x="76" y="12"/>
                    <a:pt x="78" y="11"/>
                  </a:cubicBezTo>
                  <a:cubicBezTo>
                    <a:pt x="80" y="11"/>
                    <a:pt x="85" y="8"/>
                    <a:pt x="87" y="9"/>
                  </a:cubicBezTo>
                  <a:cubicBezTo>
                    <a:pt x="88" y="10"/>
                    <a:pt x="90" y="13"/>
                    <a:pt x="91" y="12"/>
                  </a:cubicBezTo>
                  <a:cubicBezTo>
                    <a:pt x="92" y="11"/>
                    <a:pt x="94" y="8"/>
                    <a:pt x="97" y="8"/>
                  </a:cubicBezTo>
                  <a:cubicBezTo>
                    <a:pt x="98" y="8"/>
                    <a:pt x="100" y="8"/>
                    <a:pt x="102" y="7"/>
                  </a:cubicBezTo>
                  <a:cubicBezTo>
                    <a:pt x="102" y="6"/>
                    <a:pt x="102" y="6"/>
                    <a:pt x="102" y="5"/>
                  </a:cubicBezTo>
                  <a:cubicBezTo>
                    <a:pt x="102" y="3"/>
                    <a:pt x="87" y="6"/>
                    <a:pt x="85" y="7"/>
                  </a:cubicBezTo>
                  <a:cubicBezTo>
                    <a:pt x="82" y="7"/>
                    <a:pt x="75" y="9"/>
                    <a:pt x="72" y="7"/>
                  </a:cubicBezTo>
                  <a:cubicBezTo>
                    <a:pt x="70" y="6"/>
                    <a:pt x="55" y="7"/>
                    <a:pt x="55" y="7"/>
                  </a:cubicBezTo>
                  <a:cubicBezTo>
                    <a:pt x="52" y="5"/>
                    <a:pt x="52" y="5"/>
                    <a:pt x="52" y="5"/>
                  </a:cubicBezTo>
                  <a:cubicBezTo>
                    <a:pt x="52" y="5"/>
                    <a:pt x="27" y="5"/>
                    <a:pt x="24" y="5"/>
                  </a:cubicBezTo>
                  <a:cubicBezTo>
                    <a:pt x="21" y="5"/>
                    <a:pt x="19" y="4"/>
                    <a:pt x="17" y="3"/>
                  </a:cubicBezTo>
                  <a:cubicBezTo>
                    <a:pt x="14" y="1"/>
                    <a:pt x="12" y="1"/>
                    <a:pt x="9" y="2"/>
                  </a:cubicBezTo>
                  <a:cubicBezTo>
                    <a:pt x="6" y="3"/>
                    <a:pt x="8" y="0"/>
                    <a:pt x="6" y="0"/>
                  </a:cubicBezTo>
                  <a:cubicBezTo>
                    <a:pt x="4" y="0"/>
                    <a:pt x="3" y="3"/>
                    <a:pt x="3" y="3"/>
                  </a:cubicBezTo>
                  <a:cubicBezTo>
                    <a:pt x="0" y="3"/>
                    <a:pt x="0" y="3"/>
                    <a:pt x="0" y="3"/>
                  </a:cubicBezTo>
                  <a:cubicBezTo>
                    <a:pt x="0" y="6"/>
                    <a:pt x="2" y="10"/>
                    <a:pt x="5" y="14"/>
                  </a:cubicBezTo>
                  <a:cubicBezTo>
                    <a:pt x="7" y="17"/>
                    <a:pt x="11" y="24"/>
                    <a:pt x="13" y="30"/>
                  </a:cubicBezTo>
                  <a:cubicBezTo>
                    <a:pt x="14" y="36"/>
                    <a:pt x="19" y="42"/>
                    <a:pt x="21" y="47"/>
                  </a:cubicBezTo>
                  <a:cubicBezTo>
                    <a:pt x="22" y="51"/>
                    <a:pt x="20" y="58"/>
                    <a:pt x="21" y="60"/>
                  </a:cubicBezTo>
                  <a:cubicBezTo>
                    <a:pt x="22" y="63"/>
                    <a:pt x="23" y="68"/>
                    <a:pt x="24" y="73"/>
                  </a:cubicBezTo>
                  <a:cubicBezTo>
                    <a:pt x="25" y="78"/>
                    <a:pt x="25" y="88"/>
                    <a:pt x="29" y="93"/>
                  </a:cubicBezTo>
                  <a:cubicBezTo>
                    <a:pt x="31" y="94"/>
                    <a:pt x="33" y="96"/>
                    <a:pt x="34" y="99"/>
                  </a:cubicBezTo>
                  <a:cubicBezTo>
                    <a:pt x="36" y="99"/>
                    <a:pt x="38" y="99"/>
                    <a:pt x="38" y="98"/>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 name="Freeform 8"/>
            <p:cNvSpPr>
              <a:spLocks/>
            </p:cNvSpPr>
            <p:nvPr/>
          </p:nvSpPr>
          <p:spPr bwMode="auto">
            <a:xfrm>
              <a:off x="9372050" y="6498771"/>
              <a:ext cx="225425" cy="193675"/>
            </a:xfrm>
            <a:custGeom>
              <a:avLst/>
              <a:gdLst>
                <a:gd name="T0" fmla="*/ 43 w 65"/>
                <a:gd name="T1" fmla="*/ 3 h 56"/>
                <a:gd name="T2" fmla="*/ 42 w 65"/>
                <a:gd name="T3" fmla="*/ 0 h 56"/>
                <a:gd name="T4" fmla="*/ 35 w 65"/>
                <a:gd name="T5" fmla="*/ 0 h 56"/>
                <a:gd name="T6" fmla="*/ 30 w 65"/>
                <a:gd name="T7" fmla="*/ 4 h 56"/>
                <a:gd name="T8" fmla="*/ 23 w 65"/>
                <a:gd name="T9" fmla="*/ 10 h 56"/>
                <a:gd name="T10" fmla="*/ 15 w 65"/>
                <a:gd name="T11" fmla="*/ 19 h 56"/>
                <a:gd name="T12" fmla="*/ 4 w 65"/>
                <a:gd name="T13" fmla="*/ 18 h 56"/>
                <a:gd name="T14" fmla="*/ 0 w 65"/>
                <a:gd name="T15" fmla="*/ 18 h 56"/>
                <a:gd name="T16" fmla="*/ 5 w 65"/>
                <a:gd name="T17" fmla="*/ 23 h 56"/>
                <a:gd name="T18" fmla="*/ 9 w 65"/>
                <a:gd name="T19" fmla="*/ 32 h 56"/>
                <a:gd name="T20" fmla="*/ 17 w 65"/>
                <a:gd name="T21" fmla="*/ 38 h 56"/>
                <a:gd name="T22" fmla="*/ 21 w 65"/>
                <a:gd name="T23" fmla="*/ 44 h 56"/>
                <a:gd name="T24" fmla="*/ 26 w 65"/>
                <a:gd name="T25" fmla="*/ 50 h 56"/>
                <a:gd name="T26" fmla="*/ 32 w 65"/>
                <a:gd name="T27" fmla="*/ 53 h 56"/>
                <a:gd name="T28" fmla="*/ 40 w 65"/>
                <a:gd name="T29" fmla="*/ 55 h 56"/>
                <a:gd name="T30" fmla="*/ 49 w 65"/>
                <a:gd name="T31" fmla="*/ 56 h 56"/>
                <a:gd name="T32" fmla="*/ 57 w 65"/>
                <a:gd name="T33" fmla="*/ 48 h 56"/>
                <a:gd name="T34" fmla="*/ 59 w 65"/>
                <a:gd name="T35" fmla="*/ 40 h 56"/>
                <a:gd name="T36" fmla="*/ 63 w 65"/>
                <a:gd name="T37" fmla="*/ 34 h 56"/>
                <a:gd name="T38" fmla="*/ 61 w 65"/>
                <a:gd name="T39" fmla="*/ 28 h 56"/>
                <a:gd name="T40" fmla="*/ 63 w 65"/>
                <a:gd name="T41" fmla="*/ 21 h 56"/>
                <a:gd name="T42" fmla="*/ 63 w 65"/>
                <a:gd name="T43" fmla="*/ 9 h 56"/>
                <a:gd name="T44" fmla="*/ 53 w 65"/>
                <a:gd name="T45" fmla="*/ 5 h 56"/>
                <a:gd name="T46" fmla="*/ 43 w 65"/>
                <a:gd name="T47" fmla="*/ 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56">
                  <a:moveTo>
                    <a:pt x="43" y="3"/>
                  </a:moveTo>
                  <a:cubicBezTo>
                    <a:pt x="42" y="0"/>
                    <a:pt x="42" y="0"/>
                    <a:pt x="42" y="0"/>
                  </a:cubicBezTo>
                  <a:cubicBezTo>
                    <a:pt x="35" y="0"/>
                    <a:pt x="35" y="0"/>
                    <a:pt x="35" y="0"/>
                  </a:cubicBezTo>
                  <a:cubicBezTo>
                    <a:pt x="30" y="2"/>
                    <a:pt x="30" y="3"/>
                    <a:pt x="30" y="4"/>
                  </a:cubicBezTo>
                  <a:cubicBezTo>
                    <a:pt x="30" y="6"/>
                    <a:pt x="26" y="9"/>
                    <a:pt x="23" y="10"/>
                  </a:cubicBezTo>
                  <a:cubicBezTo>
                    <a:pt x="20" y="11"/>
                    <a:pt x="16" y="18"/>
                    <a:pt x="15" y="19"/>
                  </a:cubicBezTo>
                  <a:cubicBezTo>
                    <a:pt x="13" y="20"/>
                    <a:pt x="6" y="18"/>
                    <a:pt x="4" y="18"/>
                  </a:cubicBezTo>
                  <a:cubicBezTo>
                    <a:pt x="4" y="17"/>
                    <a:pt x="2" y="18"/>
                    <a:pt x="0" y="18"/>
                  </a:cubicBezTo>
                  <a:cubicBezTo>
                    <a:pt x="1" y="20"/>
                    <a:pt x="4" y="23"/>
                    <a:pt x="5" y="23"/>
                  </a:cubicBezTo>
                  <a:cubicBezTo>
                    <a:pt x="6" y="23"/>
                    <a:pt x="6" y="31"/>
                    <a:pt x="9" y="32"/>
                  </a:cubicBezTo>
                  <a:cubicBezTo>
                    <a:pt x="12" y="34"/>
                    <a:pt x="17" y="36"/>
                    <a:pt x="17" y="38"/>
                  </a:cubicBezTo>
                  <a:cubicBezTo>
                    <a:pt x="17" y="40"/>
                    <a:pt x="21" y="42"/>
                    <a:pt x="21" y="44"/>
                  </a:cubicBezTo>
                  <a:cubicBezTo>
                    <a:pt x="21" y="46"/>
                    <a:pt x="24" y="50"/>
                    <a:pt x="26" y="50"/>
                  </a:cubicBezTo>
                  <a:cubicBezTo>
                    <a:pt x="31" y="50"/>
                    <a:pt x="32" y="52"/>
                    <a:pt x="32" y="53"/>
                  </a:cubicBezTo>
                  <a:cubicBezTo>
                    <a:pt x="32" y="55"/>
                    <a:pt x="39" y="53"/>
                    <a:pt x="40" y="55"/>
                  </a:cubicBezTo>
                  <a:cubicBezTo>
                    <a:pt x="40" y="56"/>
                    <a:pt x="47" y="55"/>
                    <a:pt x="49" y="56"/>
                  </a:cubicBezTo>
                  <a:cubicBezTo>
                    <a:pt x="51" y="54"/>
                    <a:pt x="55" y="50"/>
                    <a:pt x="57" y="48"/>
                  </a:cubicBezTo>
                  <a:cubicBezTo>
                    <a:pt x="59" y="45"/>
                    <a:pt x="57" y="41"/>
                    <a:pt x="59" y="40"/>
                  </a:cubicBezTo>
                  <a:cubicBezTo>
                    <a:pt x="61" y="39"/>
                    <a:pt x="65" y="35"/>
                    <a:pt x="63" y="34"/>
                  </a:cubicBezTo>
                  <a:cubicBezTo>
                    <a:pt x="62" y="34"/>
                    <a:pt x="63" y="30"/>
                    <a:pt x="61" y="28"/>
                  </a:cubicBezTo>
                  <a:cubicBezTo>
                    <a:pt x="59" y="26"/>
                    <a:pt x="63" y="25"/>
                    <a:pt x="63" y="21"/>
                  </a:cubicBezTo>
                  <a:cubicBezTo>
                    <a:pt x="63" y="17"/>
                    <a:pt x="64" y="9"/>
                    <a:pt x="63" y="9"/>
                  </a:cubicBezTo>
                  <a:cubicBezTo>
                    <a:pt x="61" y="8"/>
                    <a:pt x="56" y="7"/>
                    <a:pt x="53" y="5"/>
                  </a:cubicBezTo>
                  <a:cubicBezTo>
                    <a:pt x="50" y="3"/>
                    <a:pt x="43" y="3"/>
                    <a:pt x="43" y="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 name="Freeform 9"/>
            <p:cNvSpPr>
              <a:spLocks/>
            </p:cNvSpPr>
            <p:nvPr/>
          </p:nvSpPr>
          <p:spPr bwMode="auto">
            <a:xfrm>
              <a:off x="9233938" y="6560684"/>
              <a:ext cx="249238" cy="271463"/>
            </a:xfrm>
            <a:custGeom>
              <a:avLst/>
              <a:gdLst>
                <a:gd name="T0" fmla="*/ 66 w 72"/>
                <a:gd name="T1" fmla="*/ 32 h 78"/>
                <a:gd name="T2" fmla="*/ 61 w 72"/>
                <a:gd name="T3" fmla="*/ 26 h 78"/>
                <a:gd name="T4" fmla="*/ 57 w 72"/>
                <a:gd name="T5" fmla="*/ 20 h 78"/>
                <a:gd name="T6" fmla="*/ 49 w 72"/>
                <a:gd name="T7" fmla="*/ 14 h 78"/>
                <a:gd name="T8" fmla="*/ 45 w 72"/>
                <a:gd name="T9" fmla="*/ 5 h 78"/>
                <a:gd name="T10" fmla="*/ 40 w 72"/>
                <a:gd name="T11" fmla="*/ 0 h 78"/>
                <a:gd name="T12" fmla="*/ 35 w 72"/>
                <a:gd name="T13" fmla="*/ 1 h 78"/>
                <a:gd name="T14" fmla="*/ 29 w 72"/>
                <a:gd name="T15" fmla="*/ 5 h 78"/>
                <a:gd name="T16" fmla="*/ 25 w 72"/>
                <a:gd name="T17" fmla="*/ 2 h 78"/>
                <a:gd name="T18" fmla="*/ 16 w 72"/>
                <a:gd name="T19" fmla="*/ 4 h 78"/>
                <a:gd name="T20" fmla="*/ 8 w 72"/>
                <a:gd name="T21" fmla="*/ 5 h 78"/>
                <a:gd name="T22" fmla="*/ 8 w 72"/>
                <a:gd name="T23" fmla="*/ 33 h 78"/>
                <a:gd name="T24" fmla="*/ 0 w 72"/>
                <a:gd name="T25" fmla="*/ 36 h 78"/>
                <a:gd name="T26" fmla="*/ 0 w 72"/>
                <a:gd name="T27" fmla="*/ 60 h 78"/>
                <a:gd name="T28" fmla="*/ 4 w 72"/>
                <a:gd name="T29" fmla="*/ 62 h 78"/>
                <a:gd name="T30" fmla="*/ 7 w 72"/>
                <a:gd name="T31" fmla="*/ 71 h 78"/>
                <a:gd name="T32" fmla="*/ 5 w 72"/>
                <a:gd name="T33" fmla="*/ 73 h 78"/>
                <a:gd name="T34" fmla="*/ 6 w 72"/>
                <a:gd name="T35" fmla="*/ 77 h 78"/>
                <a:gd name="T36" fmla="*/ 14 w 72"/>
                <a:gd name="T37" fmla="*/ 76 h 78"/>
                <a:gd name="T38" fmla="*/ 22 w 72"/>
                <a:gd name="T39" fmla="*/ 68 h 78"/>
                <a:gd name="T40" fmla="*/ 27 w 72"/>
                <a:gd name="T41" fmla="*/ 64 h 78"/>
                <a:gd name="T42" fmla="*/ 37 w 72"/>
                <a:gd name="T43" fmla="*/ 67 h 78"/>
                <a:gd name="T44" fmla="*/ 44 w 72"/>
                <a:gd name="T45" fmla="*/ 63 h 78"/>
                <a:gd name="T46" fmla="*/ 47 w 72"/>
                <a:gd name="T47" fmla="*/ 57 h 78"/>
                <a:gd name="T48" fmla="*/ 54 w 72"/>
                <a:gd name="T49" fmla="*/ 52 h 78"/>
                <a:gd name="T50" fmla="*/ 58 w 72"/>
                <a:gd name="T51" fmla="*/ 47 h 78"/>
                <a:gd name="T52" fmla="*/ 64 w 72"/>
                <a:gd name="T53" fmla="*/ 42 h 78"/>
                <a:gd name="T54" fmla="*/ 69 w 72"/>
                <a:gd name="T55" fmla="*/ 39 h 78"/>
                <a:gd name="T56" fmla="*/ 72 w 72"/>
                <a:gd name="T57" fmla="*/ 35 h 78"/>
                <a:gd name="T58" fmla="*/ 72 w 72"/>
                <a:gd name="T59" fmla="*/ 35 h 78"/>
                <a:gd name="T60" fmla="*/ 66 w 72"/>
                <a:gd name="T61" fmla="*/ 3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78">
                  <a:moveTo>
                    <a:pt x="66" y="32"/>
                  </a:moveTo>
                  <a:cubicBezTo>
                    <a:pt x="64" y="32"/>
                    <a:pt x="61" y="28"/>
                    <a:pt x="61" y="26"/>
                  </a:cubicBezTo>
                  <a:cubicBezTo>
                    <a:pt x="61" y="24"/>
                    <a:pt x="57" y="22"/>
                    <a:pt x="57" y="20"/>
                  </a:cubicBezTo>
                  <a:cubicBezTo>
                    <a:pt x="57" y="18"/>
                    <a:pt x="52" y="16"/>
                    <a:pt x="49" y="14"/>
                  </a:cubicBezTo>
                  <a:cubicBezTo>
                    <a:pt x="46" y="13"/>
                    <a:pt x="46" y="5"/>
                    <a:pt x="45" y="5"/>
                  </a:cubicBezTo>
                  <a:cubicBezTo>
                    <a:pt x="44" y="5"/>
                    <a:pt x="41" y="2"/>
                    <a:pt x="40" y="0"/>
                  </a:cubicBezTo>
                  <a:cubicBezTo>
                    <a:pt x="38" y="1"/>
                    <a:pt x="36" y="1"/>
                    <a:pt x="35" y="1"/>
                  </a:cubicBezTo>
                  <a:cubicBezTo>
                    <a:pt x="32" y="1"/>
                    <a:pt x="30" y="4"/>
                    <a:pt x="29" y="5"/>
                  </a:cubicBezTo>
                  <a:cubicBezTo>
                    <a:pt x="28" y="6"/>
                    <a:pt x="26" y="3"/>
                    <a:pt x="25" y="2"/>
                  </a:cubicBezTo>
                  <a:cubicBezTo>
                    <a:pt x="23" y="1"/>
                    <a:pt x="18" y="4"/>
                    <a:pt x="16" y="4"/>
                  </a:cubicBezTo>
                  <a:cubicBezTo>
                    <a:pt x="14" y="5"/>
                    <a:pt x="8" y="5"/>
                    <a:pt x="8" y="5"/>
                  </a:cubicBezTo>
                  <a:cubicBezTo>
                    <a:pt x="8" y="5"/>
                    <a:pt x="8" y="30"/>
                    <a:pt x="8" y="33"/>
                  </a:cubicBezTo>
                  <a:cubicBezTo>
                    <a:pt x="8" y="36"/>
                    <a:pt x="0" y="34"/>
                    <a:pt x="0" y="36"/>
                  </a:cubicBezTo>
                  <a:cubicBezTo>
                    <a:pt x="0" y="37"/>
                    <a:pt x="0" y="48"/>
                    <a:pt x="0" y="60"/>
                  </a:cubicBezTo>
                  <a:cubicBezTo>
                    <a:pt x="2" y="60"/>
                    <a:pt x="4" y="61"/>
                    <a:pt x="4" y="62"/>
                  </a:cubicBezTo>
                  <a:cubicBezTo>
                    <a:pt x="5" y="64"/>
                    <a:pt x="7" y="70"/>
                    <a:pt x="7" y="71"/>
                  </a:cubicBezTo>
                  <a:cubicBezTo>
                    <a:pt x="6" y="73"/>
                    <a:pt x="5" y="72"/>
                    <a:pt x="5" y="73"/>
                  </a:cubicBezTo>
                  <a:cubicBezTo>
                    <a:pt x="5" y="74"/>
                    <a:pt x="4" y="77"/>
                    <a:pt x="6" y="77"/>
                  </a:cubicBezTo>
                  <a:cubicBezTo>
                    <a:pt x="9" y="77"/>
                    <a:pt x="13" y="78"/>
                    <a:pt x="14" y="76"/>
                  </a:cubicBezTo>
                  <a:cubicBezTo>
                    <a:pt x="16" y="74"/>
                    <a:pt x="22" y="70"/>
                    <a:pt x="22" y="68"/>
                  </a:cubicBezTo>
                  <a:cubicBezTo>
                    <a:pt x="22" y="66"/>
                    <a:pt x="23" y="61"/>
                    <a:pt x="27" y="64"/>
                  </a:cubicBezTo>
                  <a:cubicBezTo>
                    <a:pt x="31" y="66"/>
                    <a:pt x="32" y="67"/>
                    <a:pt x="37" y="67"/>
                  </a:cubicBezTo>
                  <a:cubicBezTo>
                    <a:pt x="42" y="67"/>
                    <a:pt x="43" y="66"/>
                    <a:pt x="44" y="63"/>
                  </a:cubicBezTo>
                  <a:cubicBezTo>
                    <a:pt x="45" y="60"/>
                    <a:pt x="44" y="57"/>
                    <a:pt x="47" y="57"/>
                  </a:cubicBezTo>
                  <a:cubicBezTo>
                    <a:pt x="51" y="57"/>
                    <a:pt x="54" y="54"/>
                    <a:pt x="54" y="52"/>
                  </a:cubicBezTo>
                  <a:cubicBezTo>
                    <a:pt x="54" y="50"/>
                    <a:pt x="56" y="47"/>
                    <a:pt x="58" y="47"/>
                  </a:cubicBezTo>
                  <a:cubicBezTo>
                    <a:pt x="60" y="47"/>
                    <a:pt x="64" y="44"/>
                    <a:pt x="64" y="42"/>
                  </a:cubicBezTo>
                  <a:cubicBezTo>
                    <a:pt x="65" y="39"/>
                    <a:pt x="68" y="40"/>
                    <a:pt x="69" y="39"/>
                  </a:cubicBezTo>
                  <a:cubicBezTo>
                    <a:pt x="70" y="38"/>
                    <a:pt x="71" y="37"/>
                    <a:pt x="72" y="35"/>
                  </a:cubicBezTo>
                  <a:cubicBezTo>
                    <a:pt x="72" y="35"/>
                    <a:pt x="72" y="35"/>
                    <a:pt x="72" y="35"/>
                  </a:cubicBezTo>
                  <a:cubicBezTo>
                    <a:pt x="72" y="34"/>
                    <a:pt x="71" y="32"/>
                    <a:pt x="66" y="3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 name="Freeform 10"/>
            <p:cNvSpPr>
              <a:spLocks/>
            </p:cNvSpPr>
            <p:nvPr/>
          </p:nvSpPr>
          <p:spPr bwMode="auto">
            <a:xfrm>
              <a:off x="9529213" y="6794046"/>
              <a:ext cx="34925" cy="47625"/>
            </a:xfrm>
            <a:custGeom>
              <a:avLst/>
              <a:gdLst>
                <a:gd name="T0" fmla="*/ 5 w 10"/>
                <a:gd name="T1" fmla="*/ 0 h 14"/>
                <a:gd name="T2" fmla="*/ 0 w 10"/>
                <a:gd name="T3" fmla="*/ 6 h 14"/>
                <a:gd name="T4" fmla="*/ 5 w 10"/>
                <a:gd name="T5" fmla="*/ 13 h 14"/>
                <a:gd name="T6" fmla="*/ 9 w 10"/>
                <a:gd name="T7" fmla="*/ 12 h 14"/>
                <a:gd name="T8" fmla="*/ 10 w 10"/>
                <a:gd name="T9" fmla="*/ 10 h 14"/>
                <a:gd name="T10" fmla="*/ 10 w 10"/>
                <a:gd name="T11" fmla="*/ 3 h 14"/>
                <a:gd name="T12" fmla="*/ 5 w 10"/>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0" h="14">
                  <a:moveTo>
                    <a:pt x="5" y="0"/>
                  </a:moveTo>
                  <a:cubicBezTo>
                    <a:pt x="3" y="0"/>
                    <a:pt x="0" y="5"/>
                    <a:pt x="0" y="6"/>
                  </a:cubicBezTo>
                  <a:cubicBezTo>
                    <a:pt x="0" y="7"/>
                    <a:pt x="2" y="13"/>
                    <a:pt x="5" y="13"/>
                  </a:cubicBezTo>
                  <a:cubicBezTo>
                    <a:pt x="7" y="14"/>
                    <a:pt x="9" y="13"/>
                    <a:pt x="9" y="12"/>
                  </a:cubicBezTo>
                  <a:cubicBezTo>
                    <a:pt x="9" y="11"/>
                    <a:pt x="10" y="10"/>
                    <a:pt x="10" y="10"/>
                  </a:cubicBezTo>
                  <a:cubicBezTo>
                    <a:pt x="10" y="8"/>
                    <a:pt x="10" y="5"/>
                    <a:pt x="10" y="3"/>
                  </a:cubicBezTo>
                  <a:cubicBezTo>
                    <a:pt x="8" y="2"/>
                    <a:pt x="6" y="0"/>
                    <a:pt x="5" y="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 name="Freeform 11"/>
            <p:cNvSpPr>
              <a:spLocks/>
            </p:cNvSpPr>
            <p:nvPr/>
          </p:nvSpPr>
          <p:spPr bwMode="auto">
            <a:xfrm>
              <a:off x="9427613" y="6873421"/>
              <a:ext cx="63500" cy="69850"/>
            </a:xfrm>
            <a:custGeom>
              <a:avLst/>
              <a:gdLst>
                <a:gd name="T0" fmla="*/ 12 w 18"/>
                <a:gd name="T1" fmla="*/ 2 h 20"/>
                <a:gd name="T2" fmla="*/ 4 w 18"/>
                <a:gd name="T3" fmla="*/ 5 h 20"/>
                <a:gd name="T4" fmla="*/ 0 w 18"/>
                <a:gd name="T5" fmla="*/ 13 h 20"/>
                <a:gd name="T6" fmla="*/ 4 w 18"/>
                <a:gd name="T7" fmla="*/ 19 h 20"/>
                <a:gd name="T8" fmla="*/ 8 w 18"/>
                <a:gd name="T9" fmla="*/ 20 h 20"/>
                <a:gd name="T10" fmla="*/ 10 w 18"/>
                <a:gd name="T11" fmla="*/ 15 h 20"/>
                <a:gd name="T12" fmla="*/ 15 w 18"/>
                <a:gd name="T13" fmla="*/ 14 h 20"/>
                <a:gd name="T14" fmla="*/ 18 w 18"/>
                <a:gd name="T15" fmla="*/ 8 h 20"/>
                <a:gd name="T16" fmla="*/ 12 w 18"/>
                <a:gd name="T1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0">
                  <a:moveTo>
                    <a:pt x="12" y="2"/>
                  </a:moveTo>
                  <a:cubicBezTo>
                    <a:pt x="11" y="0"/>
                    <a:pt x="5" y="3"/>
                    <a:pt x="4" y="5"/>
                  </a:cubicBezTo>
                  <a:cubicBezTo>
                    <a:pt x="3" y="7"/>
                    <a:pt x="0" y="13"/>
                    <a:pt x="0" y="13"/>
                  </a:cubicBezTo>
                  <a:cubicBezTo>
                    <a:pt x="4" y="19"/>
                    <a:pt x="4" y="19"/>
                    <a:pt x="4" y="19"/>
                  </a:cubicBezTo>
                  <a:cubicBezTo>
                    <a:pt x="8" y="20"/>
                    <a:pt x="8" y="20"/>
                    <a:pt x="8" y="20"/>
                  </a:cubicBezTo>
                  <a:cubicBezTo>
                    <a:pt x="8" y="20"/>
                    <a:pt x="9" y="17"/>
                    <a:pt x="10" y="15"/>
                  </a:cubicBezTo>
                  <a:cubicBezTo>
                    <a:pt x="10" y="13"/>
                    <a:pt x="15" y="16"/>
                    <a:pt x="15" y="14"/>
                  </a:cubicBezTo>
                  <a:cubicBezTo>
                    <a:pt x="15" y="12"/>
                    <a:pt x="18" y="10"/>
                    <a:pt x="18" y="8"/>
                  </a:cubicBezTo>
                  <a:cubicBezTo>
                    <a:pt x="18" y="6"/>
                    <a:pt x="13" y="4"/>
                    <a:pt x="12" y="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 name="Freeform 12"/>
            <p:cNvSpPr>
              <a:spLocks noEditPoints="1"/>
            </p:cNvSpPr>
            <p:nvPr/>
          </p:nvSpPr>
          <p:spPr bwMode="auto">
            <a:xfrm>
              <a:off x="9137100" y="6682921"/>
              <a:ext cx="450850" cy="395288"/>
            </a:xfrm>
            <a:custGeom>
              <a:avLst/>
              <a:gdLst>
                <a:gd name="T0" fmla="*/ 124 w 130"/>
                <a:gd name="T1" fmla="*/ 42 h 114"/>
                <a:gd name="T2" fmla="*/ 123 w 130"/>
                <a:gd name="T3" fmla="*/ 42 h 114"/>
                <a:gd name="T4" fmla="*/ 122 w 130"/>
                <a:gd name="T5" fmla="*/ 44 h 114"/>
                <a:gd name="T6" fmla="*/ 118 w 130"/>
                <a:gd name="T7" fmla="*/ 45 h 114"/>
                <a:gd name="T8" fmla="*/ 113 w 130"/>
                <a:gd name="T9" fmla="*/ 38 h 114"/>
                <a:gd name="T10" fmla="*/ 118 w 130"/>
                <a:gd name="T11" fmla="*/ 32 h 114"/>
                <a:gd name="T12" fmla="*/ 123 w 130"/>
                <a:gd name="T13" fmla="*/ 35 h 114"/>
                <a:gd name="T14" fmla="*/ 123 w 130"/>
                <a:gd name="T15" fmla="*/ 33 h 114"/>
                <a:gd name="T16" fmla="*/ 122 w 130"/>
                <a:gd name="T17" fmla="*/ 18 h 114"/>
                <a:gd name="T18" fmla="*/ 117 w 130"/>
                <a:gd name="T19" fmla="*/ 3 h 114"/>
                <a:gd name="T20" fmla="*/ 108 w 130"/>
                <a:gd name="T21" fmla="*/ 2 h 114"/>
                <a:gd name="T22" fmla="*/ 100 w 130"/>
                <a:gd name="T23" fmla="*/ 0 h 114"/>
                <a:gd name="T24" fmla="*/ 97 w 130"/>
                <a:gd name="T25" fmla="*/ 4 h 114"/>
                <a:gd name="T26" fmla="*/ 92 w 130"/>
                <a:gd name="T27" fmla="*/ 7 h 114"/>
                <a:gd name="T28" fmla="*/ 86 w 130"/>
                <a:gd name="T29" fmla="*/ 12 h 114"/>
                <a:gd name="T30" fmla="*/ 82 w 130"/>
                <a:gd name="T31" fmla="*/ 17 h 114"/>
                <a:gd name="T32" fmla="*/ 75 w 130"/>
                <a:gd name="T33" fmla="*/ 22 h 114"/>
                <a:gd name="T34" fmla="*/ 72 w 130"/>
                <a:gd name="T35" fmla="*/ 28 h 114"/>
                <a:gd name="T36" fmla="*/ 65 w 130"/>
                <a:gd name="T37" fmla="*/ 32 h 114"/>
                <a:gd name="T38" fmla="*/ 55 w 130"/>
                <a:gd name="T39" fmla="*/ 29 h 114"/>
                <a:gd name="T40" fmla="*/ 50 w 130"/>
                <a:gd name="T41" fmla="*/ 33 h 114"/>
                <a:gd name="T42" fmla="*/ 42 w 130"/>
                <a:gd name="T43" fmla="*/ 41 h 114"/>
                <a:gd name="T44" fmla="*/ 34 w 130"/>
                <a:gd name="T45" fmla="*/ 42 h 114"/>
                <a:gd name="T46" fmla="*/ 33 w 130"/>
                <a:gd name="T47" fmla="*/ 38 h 114"/>
                <a:gd name="T48" fmla="*/ 35 w 130"/>
                <a:gd name="T49" fmla="*/ 36 h 114"/>
                <a:gd name="T50" fmla="*/ 32 w 130"/>
                <a:gd name="T51" fmla="*/ 27 h 114"/>
                <a:gd name="T52" fmla="*/ 28 w 130"/>
                <a:gd name="T53" fmla="*/ 25 h 114"/>
                <a:gd name="T54" fmla="*/ 28 w 130"/>
                <a:gd name="T55" fmla="*/ 54 h 114"/>
                <a:gd name="T56" fmla="*/ 23 w 130"/>
                <a:gd name="T57" fmla="*/ 59 h 114"/>
                <a:gd name="T58" fmla="*/ 13 w 130"/>
                <a:gd name="T59" fmla="*/ 59 h 114"/>
                <a:gd name="T60" fmla="*/ 8 w 130"/>
                <a:gd name="T61" fmla="*/ 54 h 114"/>
                <a:gd name="T62" fmla="*/ 4 w 130"/>
                <a:gd name="T63" fmla="*/ 56 h 114"/>
                <a:gd name="T64" fmla="*/ 0 w 130"/>
                <a:gd name="T65" fmla="*/ 57 h 114"/>
                <a:gd name="T66" fmla="*/ 7 w 130"/>
                <a:gd name="T67" fmla="*/ 70 h 114"/>
                <a:gd name="T68" fmla="*/ 14 w 130"/>
                <a:gd name="T69" fmla="*/ 86 h 114"/>
                <a:gd name="T70" fmla="*/ 14 w 130"/>
                <a:gd name="T71" fmla="*/ 93 h 114"/>
                <a:gd name="T72" fmla="*/ 14 w 130"/>
                <a:gd name="T73" fmla="*/ 100 h 114"/>
                <a:gd name="T74" fmla="*/ 17 w 130"/>
                <a:gd name="T75" fmla="*/ 107 h 114"/>
                <a:gd name="T76" fmla="*/ 20 w 130"/>
                <a:gd name="T77" fmla="*/ 109 h 114"/>
                <a:gd name="T78" fmla="*/ 25 w 130"/>
                <a:gd name="T79" fmla="*/ 112 h 114"/>
                <a:gd name="T80" fmla="*/ 30 w 130"/>
                <a:gd name="T81" fmla="*/ 112 h 114"/>
                <a:gd name="T82" fmla="*/ 39 w 130"/>
                <a:gd name="T83" fmla="*/ 109 h 114"/>
                <a:gd name="T84" fmla="*/ 47 w 130"/>
                <a:gd name="T85" fmla="*/ 106 h 114"/>
                <a:gd name="T86" fmla="*/ 59 w 130"/>
                <a:gd name="T87" fmla="*/ 106 h 114"/>
                <a:gd name="T88" fmla="*/ 67 w 130"/>
                <a:gd name="T89" fmla="*/ 105 h 114"/>
                <a:gd name="T90" fmla="*/ 72 w 130"/>
                <a:gd name="T91" fmla="*/ 104 h 114"/>
                <a:gd name="T92" fmla="*/ 79 w 130"/>
                <a:gd name="T93" fmla="*/ 102 h 114"/>
                <a:gd name="T94" fmla="*/ 95 w 130"/>
                <a:gd name="T95" fmla="*/ 91 h 114"/>
                <a:gd name="T96" fmla="*/ 114 w 130"/>
                <a:gd name="T97" fmla="*/ 68 h 114"/>
                <a:gd name="T98" fmla="*/ 126 w 130"/>
                <a:gd name="T99" fmla="*/ 55 h 114"/>
                <a:gd name="T100" fmla="*/ 130 w 130"/>
                <a:gd name="T101" fmla="*/ 42 h 114"/>
                <a:gd name="T102" fmla="*/ 124 w 130"/>
                <a:gd name="T103" fmla="*/ 42 h 114"/>
                <a:gd name="T104" fmla="*/ 99 w 130"/>
                <a:gd name="T105" fmla="*/ 69 h 114"/>
                <a:gd name="T106" fmla="*/ 94 w 130"/>
                <a:gd name="T107" fmla="*/ 70 h 114"/>
                <a:gd name="T108" fmla="*/ 92 w 130"/>
                <a:gd name="T109" fmla="*/ 75 h 114"/>
                <a:gd name="T110" fmla="*/ 88 w 130"/>
                <a:gd name="T111" fmla="*/ 74 h 114"/>
                <a:gd name="T112" fmla="*/ 84 w 130"/>
                <a:gd name="T113" fmla="*/ 68 h 114"/>
                <a:gd name="T114" fmla="*/ 88 w 130"/>
                <a:gd name="T115" fmla="*/ 60 h 114"/>
                <a:gd name="T116" fmla="*/ 96 w 130"/>
                <a:gd name="T117" fmla="*/ 57 h 114"/>
                <a:gd name="T118" fmla="*/ 102 w 130"/>
                <a:gd name="T119" fmla="*/ 63 h 114"/>
                <a:gd name="T120" fmla="*/ 99 w 130"/>
                <a:gd name="T121" fmla="*/ 6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 h="114">
                  <a:moveTo>
                    <a:pt x="124" y="42"/>
                  </a:moveTo>
                  <a:cubicBezTo>
                    <a:pt x="124" y="42"/>
                    <a:pt x="124" y="42"/>
                    <a:pt x="123" y="42"/>
                  </a:cubicBezTo>
                  <a:cubicBezTo>
                    <a:pt x="123" y="42"/>
                    <a:pt x="122" y="43"/>
                    <a:pt x="122" y="44"/>
                  </a:cubicBezTo>
                  <a:cubicBezTo>
                    <a:pt x="122" y="45"/>
                    <a:pt x="120" y="46"/>
                    <a:pt x="118" y="45"/>
                  </a:cubicBezTo>
                  <a:cubicBezTo>
                    <a:pt x="115" y="45"/>
                    <a:pt x="113" y="39"/>
                    <a:pt x="113" y="38"/>
                  </a:cubicBezTo>
                  <a:cubicBezTo>
                    <a:pt x="113" y="37"/>
                    <a:pt x="116" y="32"/>
                    <a:pt x="118" y="32"/>
                  </a:cubicBezTo>
                  <a:cubicBezTo>
                    <a:pt x="119" y="32"/>
                    <a:pt x="121" y="34"/>
                    <a:pt x="123" y="35"/>
                  </a:cubicBezTo>
                  <a:cubicBezTo>
                    <a:pt x="123" y="34"/>
                    <a:pt x="123" y="33"/>
                    <a:pt x="123" y="33"/>
                  </a:cubicBezTo>
                  <a:cubicBezTo>
                    <a:pt x="123" y="32"/>
                    <a:pt x="124" y="20"/>
                    <a:pt x="122" y="18"/>
                  </a:cubicBezTo>
                  <a:cubicBezTo>
                    <a:pt x="120" y="17"/>
                    <a:pt x="118" y="5"/>
                    <a:pt x="117" y="3"/>
                  </a:cubicBezTo>
                  <a:cubicBezTo>
                    <a:pt x="116" y="2"/>
                    <a:pt x="108" y="3"/>
                    <a:pt x="108" y="2"/>
                  </a:cubicBezTo>
                  <a:cubicBezTo>
                    <a:pt x="107" y="0"/>
                    <a:pt x="100" y="1"/>
                    <a:pt x="100" y="0"/>
                  </a:cubicBezTo>
                  <a:cubicBezTo>
                    <a:pt x="99" y="2"/>
                    <a:pt x="98" y="3"/>
                    <a:pt x="97" y="4"/>
                  </a:cubicBezTo>
                  <a:cubicBezTo>
                    <a:pt x="96" y="5"/>
                    <a:pt x="93" y="4"/>
                    <a:pt x="92" y="7"/>
                  </a:cubicBezTo>
                  <a:cubicBezTo>
                    <a:pt x="92" y="9"/>
                    <a:pt x="88" y="12"/>
                    <a:pt x="86" y="12"/>
                  </a:cubicBezTo>
                  <a:cubicBezTo>
                    <a:pt x="84" y="12"/>
                    <a:pt x="82" y="15"/>
                    <a:pt x="82" y="17"/>
                  </a:cubicBezTo>
                  <a:cubicBezTo>
                    <a:pt x="82" y="19"/>
                    <a:pt x="79" y="22"/>
                    <a:pt x="75" y="22"/>
                  </a:cubicBezTo>
                  <a:cubicBezTo>
                    <a:pt x="72" y="22"/>
                    <a:pt x="73" y="25"/>
                    <a:pt x="72" y="28"/>
                  </a:cubicBezTo>
                  <a:cubicBezTo>
                    <a:pt x="71" y="31"/>
                    <a:pt x="70" y="32"/>
                    <a:pt x="65" y="32"/>
                  </a:cubicBezTo>
                  <a:cubicBezTo>
                    <a:pt x="60" y="32"/>
                    <a:pt x="59" y="31"/>
                    <a:pt x="55" y="29"/>
                  </a:cubicBezTo>
                  <a:cubicBezTo>
                    <a:pt x="51" y="26"/>
                    <a:pt x="50" y="31"/>
                    <a:pt x="50" y="33"/>
                  </a:cubicBezTo>
                  <a:cubicBezTo>
                    <a:pt x="50" y="35"/>
                    <a:pt x="44" y="39"/>
                    <a:pt x="42" y="41"/>
                  </a:cubicBezTo>
                  <a:cubicBezTo>
                    <a:pt x="41" y="43"/>
                    <a:pt x="37" y="42"/>
                    <a:pt x="34" y="42"/>
                  </a:cubicBezTo>
                  <a:cubicBezTo>
                    <a:pt x="32" y="42"/>
                    <a:pt x="33" y="39"/>
                    <a:pt x="33" y="38"/>
                  </a:cubicBezTo>
                  <a:cubicBezTo>
                    <a:pt x="33" y="37"/>
                    <a:pt x="34" y="38"/>
                    <a:pt x="35" y="36"/>
                  </a:cubicBezTo>
                  <a:cubicBezTo>
                    <a:pt x="35" y="35"/>
                    <a:pt x="33" y="29"/>
                    <a:pt x="32" y="27"/>
                  </a:cubicBezTo>
                  <a:cubicBezTo>
                    <a:pt x="32" y="26"/>
                    <a:pt x="30" y="25"/>
                    <a:pt x="28" y="25"/>
                  </a:cubicBezTo>
                  <a:cubicBezTo>
                    <a:pt x="28" y="38"/>
                    <a:pt x="28" y="53"/>
                    <a:pt x="28" y="54"/>
                  </a:cubicBezTo>
                  <a:cubicBezTo>
                    <a:pt x="28" y="57"/>
                    <a:pt x="24" y="58"/>
                    <a:pt x="23" y="59"/>
                  </a:cubicBezTo>
                  <a:cubicBezTo>
                    <a:pt x="22" y="61"/>
                    <a:pt x="16" y="59"/>
                    <a:pt x="13" y="59"/>
                  </a:cubicBezTo>
                  <a:cubicBezTo>
                    <a:pt x="9" y="59"/>
                    <a:pt x="10" y="56"/>
                    <a:pt x="8" y="54"/>
                  </a:cubicBezTo>
                  <a:cubicBezTo>
                    <a:pt x="7" y="51"/>
                    <a:pt x="4" y="54"/>
                    <a:pt x="4" y="56"/>
                  </a:cubicBezTo>
                  <a:cubicBezTo>
                    <a:pt x="4" y="57"/>
                    <a:pt x="2" y="57"/>
                    <a:pt x="0" y="57"/>
                  </a:cubicBezTo>
                  <a:cubicBezTo>
                    <a:pt x="3" y="61"/>
                    <a:pt x="5" y="66"/>
                    <a:pt x="7" y="70"/>
                  </a:cubicBezTo>
                  <a:cubicBezTo>
                    <a:pt x="8" y="76"/>
                    <a:pt x="13" y="82"/>
                    <a:pt x="14" y="86"/>
                  </a:cubicBezTo>
                  <a:cubicBezTo>
                    <a:pt x="15" y="89"/>
                    <a:pt x="17" y="93"/>
                    <a:pt x="14" y="93"/>
                  </a:cubicBezTo>
                  <a:cubicBezTo>
                    <a:pt x="12" y="94"/>
                    <a:pt x="12" y="96"/>
                    <a:pt x="14" y="100"/>
                  </a:cubicBezTo>
                  <a:cubicBezTo>
                    <a:pt x="17" y="104"/>
                    <a:pt x="15" y="106"/>
                    <a:pt x="17" y="107"/>
                  </a:cubicBezTo>
                  <a:cubicBezTo>
                    <a:pt x="19" y="107"/>
                    <a:pt x="19" y="109"/>
                    <a:pt x="20" y="109"/>
                  </a:cubicBezTo>
                  <a:cubicBezTo>
                    <a:pt x="22" y="109"/>
                    <a:pt x="23" y="111"/>
                    <a:pt x="25" y="112"/>
                  </a:cubicBezTo>
                  <a:cubicBezTo>
                    <a:pt x="26" y="114"/>
                    <a:pt x="28" y="114"/>
                    <a:pt x="30" y="112"/>
                  </a:cubicBezTo>
                  <a:cubicBezTo>
                    <a:pt x="31" y="110"/>
                    <a:pt x="35" y="109"/>
                    <a:pt x="39" y="109"/>
                  </a:cubicBezTo>
                  <a:cubicBezTo>
                    <a:pt x="43" y="109"/>
                    <a:pt x="43" y="107"/>
                    <a:pt x="47" y="106"/>
                  </a:cubicBezTo>
                  <a:cubicBezTo>
                    <a:pt x="51" y="105"/>
                    <a:pt x="56" y="105"/>
                    <a:pt x="59" y="106"/>
                  </a:cubicBezTo>
                  <a:cubicBezTo>
                    <a:pt x="63" y="107"/>
                    <a:pt x="65" y="106"/>
                    <a:pt x="67" y="105"/>
                  </a:cubicBezTo>
                  <a:cubicBezTo>
                    <a:pt x="68" y="104"/>
                    <a:pt x="72" y="107"/>
                    <a:pt x="72" y="104"/>
                  </a:cubicBezTo>
                  <a:cubicBezTo>
                    <a:pt x="72" y="101"/>
                    <a:pt x="75" y="102"/>
                    <a:pt x="79" y="102"/>
                  </a:cubicBezTo>
                  <a:cubicBezTo>
                    <a:pt x="82" y="102"/>
                    <a:pt x="89" y="97"/>
                    <a:pt x="95" y="91"/>
                  </a:cubicBezTo>
                  <a:cubicBezTo>
                    <a:pt x="101" y="86"/>
                    <a:pt x="111" y="74"/>
                    <a:pt x="114" y="68"/>
                  </a:cubicBezTo>
                  <a:cubicBezTo>
                    <a:pt x="118" y="62"/>
                    <a:pt x="123" y="58"/>
                    <a:pt x="126" y="55"/>
                  </a:cubicBezTo>
                  <a:cubicBezTo>
                    <a:pt x="128" y="53"/>
                    <a:pt x="129" y="47"/>
                    <a:pt x="130" y="42"/>
                  </a:cubicBezTo>
                  <a:cubicBezTo>
                    <a:pt x="127" y="42"/>
                    <a:pt x="124" y="42"/>
                    <a:pt x="124" y="42"/>
                  </a:cubicBezTo>
                  <a:close/>
                  <a:moveTo>
                    <a:pt x="99" y="69"/>
                  </a:moveTo>
                  <a:cubicBezTo>
                    <a:pt x="99" y="71"/>
                    <a:pt x="94" y="68"/>
                    <a:pt x="94" y="70"/>
                  </a:cubicBezTo>
                  <a:cubicBezTo>
                    <a:pt x="93" y="72"/>
                    <a:pt x="92" y="75"/>
                    <a:pt x="92" y="75"/>
                  </a:cubicBezTo>
                  <a:cubicBezTo>
                    <a:pt x="88" y="74"/>
                    <a:pt x="88" y="74"/>
                    <a:pt x="88" y="74"/>
                  </a:cubicBezTo>
                  <a:cubicBezTo>
                    <a:pt x="84" y="68"/>
                    <a:pt x="84" y="68"/>
                    <a:pt x="84" y="68"/>
                  </a:cubicBezTo>
                  <a:cubicBezTo>
                    <a:pt x="84" y="68"/>
                    <a:pt x="87" y="62"/>
                    <a:pt x="88" y="60"/>
                  </a:cubicBezTo>
                  <a:cubicBezTo>
                    <a:pt x="89" y="58"/>
                    <a:pt x="95" y="55"/>
                    <a:pt x="96" y="57"/>
                  </a:cubicBezTo>
                  <a:cubicBezTo>
                    <a:pt x="97" y="59"/>
                    <a:pt x="102" y="61"/>
                    <a:pt x="102" y="63"/>
                  </a:cubicBezTo>
                  <a:cubicBezTo>
                    <a:pt x="102" y="65"/>
                    <a:pt x="99" y="67"/>
                    <a:pt x="99" y="69"/>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 name="Freeform 13"/>
            <p:cNvSpPr>
              <a:spLocks/>
            </p:cNvSpPr>
            <p:nvPr/>
          </p:nvSpPr>
          <p:spPr bwMode="auto">
            <a:xfrm>
              <a:off x="9018038" y="6220959"/>
              <a:ext cx="327025" cy="346075"/>
            </a:xfrm>
            <a:custGeom>
              <a:avLst/>
              <a:gdLst>
                <a:gd name="T0" fmla="*/ 6 w 94"/>
                <a:gd name="T1" fmla="*/ 91 h 100"/>
                <a:gd name="T2" fmla="*/ 9 w 94"/>
                <a:gd name="T3" fmla="*/ 93 h 100"/>
                <a:gd name="T4" fmla="*/ 17 w 94"/>
                <a:gd name="T5" fmla="*/ 94 h 100"/>
                <a:gd name="T6" fmla="*/ 24 w 94"/>
                <a:gd name="T7" fmla="*/ 96 h 100"/>
                <a:gd name="T8" fmla="*/ 52 w 94"/>
                <a:gd name="T9" fmla="*/ 96 h 100"/>
                <a:gd name="T10" fmla="*/ 55 w 94"/>
                <a:gd name="T11" fmla="*/ 98 h 100"/>
                <a:gd name="T12" fmla="*/ 72 w 94"/>
                <a:gd name="T13" fmla="*/ 98 h 100"/>
                <a:gd name="T14" fmla="*/ 85 w 94"/>
                <a:gd name="T15" fmla="*/ 98 h 100"/>
                <a:gd name="T16" fmla="*/ 87 w 94"/>
                <a:gd name="T17" fmla="*/ 97 h 100"/>
                <a:gd name="T18" fmla="*/ 78 w 94"/>
                <a:gd name="T19" fmla="*/ 84 h 100"/>
                <a:gd name="T20" fmla="*/ 79 w 94"/>
                <a:gd name="T21" fmla="*/ 58 h 100"/>
                <a:gd name="T22" fmla="*/ 91 w 94"/>
                <a:gd name="T23" fmla="*/ 58 h 100"/>
                <a:gd name="T24" fmla="*/ 93 w 94"/>
                <a:gd name="T25" fmla="*/ 56 h 100"/>
                <a:gd name="T26" fmla="*/ 94 w 94"/>
                <a:gd name="T27" fmla="*/ 40 h 100"/>
                <a:gd name="T28" fmla="*/ 92 w 94"/>
                <a:gd name="T29" fmla="*/ 40 h 100"/>
                <a:gd name="T30" fmla="*/ 85 w 94"/>
                <a:gd name="T31" fmla="*/ 41 h 100"/>
                <a:gd name="T32" fmla="*/ 81 w 94"/>
                <a:gd name="T33" fmla="*/ 43 h 100"/>
                <a:gd name="T34" fmla="*/ 81 w 94"/>
                <a:gd name="T35" fmla="*/ 36 h 100"/>
                <a:gd name="T36" fmla="*/ 77 w 94"/>
                <a:gd name="T37" fmla="*/ 30 h 100"/>
                <a:gd name="T38" fmla="*/ 78 w 94"/>
                <a:gd name="T39" fmla="*/ 19 h 100"/>
                <a:gd name="T40" fmla="*/ 76 w 94"/>
                <a:gd name="T41" fmla="*/ 12 h 100"/>
                <a:gd name="T42" fmla="*/ 71 w 94"/>
                <a:gd name="T43" fmla="*/ 11 h 100"/>
                <a:gd name="T44" fmla="*/ 67 w 94"/>
                <a:gd name="T45" fmla="*/ 9 h 100"/>
                <a:gd name="T46" fmla="*/ 61 w 94"/>
                <a:gd name="T47" fmla="*/ 9 h 100"/>
                <a:gd name="T48" fmla="*/ 58 w 94"/>
                <a:gd name="T49" fmla="*/ 16 h 100"/>
                <a:gd name="T50" fmla="*/ 48 w 94"/>
                <a:gd name="T51" fmla="*/ 18 h 100"/>
                <a:gd name="T52" fmla="*/ 41 w 94"/>
                <a:gd name="T53" fmla="*/ 13 h 100"/>
                <a:gd name="T54" fmla="*/ 38 w 94"/>
                <a:gd name="T55" fmla="*/ 7 h 100"/>
                <a:gd name="T56" fmla="*/ 37 w 94"/>
                <a:gd name="T57" fmla="*/ 0 h 100"/>
                <a:gd name="T58" fmla="*/ 11 w 94"/>
                <a:gd name="T59" fmla="*/ 0 h 100"/>
                <a:gd name="T60" fmla="*/ 6 w 94"/>
                <a:gd name="T61" fmla="*/ 3 h 100"/>
                <a:gd name="T62" fmla="*/ 13 w 94"/>
                <a:gd name="T63" fmla="*/ 19 h 100"/>
                <a:gd name="T64" fmla="*/ 12 w 94"/>
                <a:gd name="T65" fmla="*/ 28 h 100"/>
                <a:gd name="T66" fmla="*/ 17 w 94"/>
                <a:gd name="T67" fmla="*/ 45 h 100"/>
                <a:gd name="T68" fmla="*/ 11 w 94"/>
                <a:gd name="T69" fmla="*/ 56 h 100"/>
                <a:gd name="T70" fmla="*/ 5 w 94"/>
                <a:gd name="T71" fmla="*/ 72 h 100"/>
                <a:gd name="T72" fmla="*/ 1 w 94"/>
                <a:gd name="T73" fmla="*/ 83 h 100"/>
                <a:gd name="T74" fmla="*/ 0 w 94"/>
                <a:gd name="T75" fmla="*/ 94 h 100"/>
                <a:gd name="T76" fmla="*/ 0 w 94"/>
                <a:gd name="T77" fmla="*/ 94 h 100"/>
                <a:gd name="T78" fmla="*/ 3 w 94"/>
                <a:gd name="T79" fmla="*/ 94 h 100"/>
                <a:gd name="T80" fmla="*/ 6 w 94"/>
                <a:gd name="T81" fmla="*/ 9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 h="100">
                  <a:moveTo>
                    <a:pt x="6" y="91"/>
                  </a:moveTo>
                  <a:cubicBezTo>
                    <a:pt x="8" y="91"/>
                    <a:pt x="6" y="94"/>
                    <a:pt x="9" y="93"/>
                  </a:cubicBezTo>
                  <a:cubicBezTo>
                    <a:pt x="12" y="92"/>
                    <a:pt x="14" y="92"/>
                    <a:pt x="17" y="94"/>
                  </a:cubicBezTo>
                  <a:cubicBezTo>
                    <a:pt x="19" y="95"/>
                    <a:pt x="21" y="96"/>
                    <a:pt x="24" y="96"/>
                  </a:cubicBezTo>
                  <a:cubicBezTo>
                    <a:pt x="27" y="96"/>
                    <a:pt x="52" y="96"/>
                    <a:pt x="52" y="96"/>
                  </a:cubicBezTo>
                  <a:cubicBezTo>
                    <a:pt x="55" y="98"/>
                    <a:pt x="55" y="98"/>
                    <a:pt x="55" y="98"/>
                  </a:cubicBezTo>
                  <a:cubicBezTo>
                    <a:pt x="55" y="98"/>
                    <a:pt x="70" y="97"/>
                    <a:pt x="72" y="98"/>
                  </a:cubicBezTo>
                  <a:cubicBezTo>
                    <a:pt x="75" y="100"/>
                    <a:pt x="82" y="98"/>
                    <a:pt x="85" y="98"/>
                  </a:cubicBezTo>
                  <a:cubicBezTo>
                    <a:pt x="85" y="97"/>
                    <a:pt x="86" y="97"/>
                    <a:pt x="87" y="97"/>
                  </a:cubicBezTo>
                  <a:cubicBezTo>
                    <a:pt x="78" y="84"/>
                    <a:pt x="78" y="84"/>
                    <a:pt x="78" y="84"/>
                  </a:cubicBezTo>
                  <a:cubicBezTo>
                    <a:pt x="79" y="58"/>
                    <a:pt x="79" y="58"/>
                    <a:pt x="79" y="58"/>
                  </a:cubicBezTo>
                  <a:cubicBezTo>
                    <a:pt x="91" y="58"/>
                    <a:pt x="91" y="58"/>
                    <a:pt x="91" y="58"/>
                  </a:cubicBezTo>
                  <a:cubicBezTo>
                    <a:pt x="93" y="56"/>
                    <a:pt x="93" y="56"/>
                    <a:pt x="93" y="56"/>
                  </a:cubicBezTo>
                  <a:cubicBezTo>
                    <a:pt x="94" y="40"/>
                    <a:pt x="94" y="40"/>
                    <a:pt x="94" y="40"/>
                  </a:cubicBezTo>
                  <a:cubicBezTo>
                    <a:pt x="94" y="40"/>
                    <a:pt x="93" y="40"/>
                    <a:pt x="92" y="40"/>
                  </a:cubicBezTo>
                  <a:cubicBezTo>
                    <a:pt x="90" y="41"/>
                    <a:pt x="87" y="41"/>
                    <a:pt x="85" y="41"/>
                  </a:cubicBezTo>
                  <a:cubicBezTo>
                    <a:pt x="82" y="41"/>
                    <a:pt x="82" y="43"/>
                    <a:pt x="81" y="43"/>
                  </a:cubicBezTo>
                  <a:cubicBezTo>
                    <a:pt x="79" y="42"/>
                    <a:pt x="80" y="38"/>
                    <a:pt x="81" y="36"/>
                  </a:cubicBezTo>
                  <a:cubicBezTo>
                    <a:pt x="81" y="35"/>
                    <a:pt x="79" y="31"/>
                    <a:pt x="77" y="30"/>
                  </a:cubicBezTo>
                  <a:cubicBezTo>
                    <a:pt x="75" y="29"/>
                    <a:pt x="79" y="20"/>
                    <a:pt x="78" y="19"/>
                  </a:cubicBezTo>
                  <a:cubicBezTo>
                    <a:pt x="77" y="18"/>
                    <a:pt x="76" y="15"/>
                    <a:pt x="76" y="12"/>
                  </a:cubicBezTo>
                  <a:cubicBezTo>
                    <a:pt x="76" y="10"/>
                    <a:pt x="75" y="11"/>
                    <a:pt x="71" y="11"/>
                  </a:cubicBezTo>
                  <a:cubicBezTo>
                    <a:pt x="67" y="11"/>
                    <a:pt x="67" y="9"/>
                    <a:pt x="67" y="9"/>
                  </a:cubicBezTo>
                  <a:cubicBezTo>
                    <a:pt x="67" y="9"/>
                    <a:pt x="63" y="8"/>
                    <a:pt x="61" y="9"/>
                  </a:cubicBezTo>
                  <a:cubicBezTo>
                    <a:pt x="59" y="10"/>
                    <a:pt x="59" y="17"/>
                    <a:pt x="58" y="16"/>
                  </a:cubicBezTo>
                  <a:cubicBezTo>
                    <a:pt x="56" y="16"/>
                    <a:pt x="52" y="17"/>
                    <a:pt x="48" y="18"/>
                  </a:cubicBezTo>
                  <a:cubicBezTo>
                    <a:pt x="45" y="19"/>
                    <a:pt x="43" y="17"/>
                    <a:pt x="41" y="13"/>
                  </a:cubicBezTo>
                  <a:cubicBezTo>
                    <a:pt x="40" y="9"/>
                    <a:pt x="38" y="10"/>
                    <a:pt x="38" y="7"/>
                  </a:cubicBezTo>
                  <a:cubicBezTo>
                    <a:pt x="39" y="4"/>
                    <a:pt x="37" y="0"/>
                    <a:pt x="37" y="0"/>
                  </a:cubicBezTo>
                  <a:cubicBezTo>
                    <a:pt x="37" y="0"/>
                    <a:pt x="13" y="0"/>
                    <a:pt x="11" y="0"/>
                  </a:cubicBezTo>
                  <a:cubicBezTo>
                    <a:pt x="10" y="0"/>
                    <a:pt x="8" y="1"/>
                    <a:pt x="6" y="3"/>
                  </a:cubicBezTo>
                  <a:cubicBezTo>
                    <a:pt x="8" y="8"/>
                    <a:pt x="12" y="17"/>
                    <a:pt x="13" y="19"/>
                  </a:cubicBezTo>
                  <a:cubicBezTo>
                    <a:pt x="14" y="22"/>
                    <a:pt x="12" y="24"/>
                    <a:pt x="12" y="28"/>
                  </a:cubicBezTo>
                  <a:cubicBezTo>
                    <a:pt x="12" y="32"/>
                    <a:pt x="16" y="40"/>
                    <a:pt x="17" y="45"/>
                  </a:cubicBezTo>
                  <a:cubicBezTo>
                    <a:pt x="17" y="50"/>
                    <a:pt x="14" y="53"/>
                    <a:pt x="11" y="56"/>
                  </a:cubicBezTo>
                  <a:cubicBezTo>
                    <a:pt x="8" y="60"/>
                    <a:pt x="5" y="67"/>
                    <a:pt x="5" y="72"/>
                  </a:cubicBezTo>
                  <a:cubicBezTo>
                    <a:pt x="5" y="76"/>
                    <a:pt x="1" y="81"/>
                    <a:pt x="1" y="83"/>
                  </a:cubicBezTo>
                  <a:cubicBezTo>
                    <a:pt x="1" y="85"/>
                    <a:pt x="1" y="91"/>
                    <a:pt x="0" y="94"/>
                  </a:cubicBezTo>
                  <a:cubicBezTo>
                    <a:pt x="0" y="94"/>
                    <a:pt x="0" y="94"/>
                    <a:pt x="0" y="94"/>
                  </a:cubicBezTo>
                  <a:cubicBezTo>
                    <a:pt x="3" y="94"/>
                    <a:pt x="3" y="94"/>
                    <a:pt x="3" y="94"/>
                  </a:cubicBezTo>
                  <a:cubicBezTo>
                    <a:pt x="3" y="94"/>
                    <a:pt x="4" y="91"/>
                    <a:pt x="6" y="9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 name="Freeform 14"/>
            <p:cNvSpPr>
              <a:spLocks/>
            </p:cNvSpPr>
            <p:nvPr/>
          </p:nvSpPr>
          <p:spPr bwMode="auto">
            <a:xfrm>
              <a:off x="9289500" y="6286046"/>
              <a:ext cx="319088" cy="280988"/>
            </a:xfrm>
            <a:custGeom>
              <a:avLst/>
              <a:gdLst>
                <a:gd name="T0" fmla="*/ 71 w 92"/>
                <a:gd name="T1" fmla="*/ 3 h 81"/>
                <a:gd name="T2" fmla="*/ 65 w 92"/>
                <a:gd name="T3" fmla="*/ 0 h 81"/>
                <a:gd name="T4" fmla="*/ 55 w 92"/>
                <a:gd name="T5" fmla="*/ 1 h 81"/>
                <a:gd name="T6" fmla="*/ 53 w 92"/>
                <a:gd name="T7" fmla="*/ 6 h 81"/>
                <a:gd name="T8" fmla="*/ 52 w 92"/>
                <a:gd name="T9" fmla="*/ 11 h 81"/>
                <a:gd name="T10" fmla="*/ 52 w 92"/>
                <a:gd name="T11" fmla="*/ 20 h 81"/>
                <a:gd name="T12" fmla="*/ 50 w 92"/>
                <a:gd name="T13" fmla="*/ 27 h 81"/>
                <a:gd name="T14" fmla="*/ 55 w 92"/>
                <a:gd name="T15" fmla="*/ 33 h 81"/>
                <a:gd name="T16" fmla="*/ 61 w 92"/>
                <a:gd name="T17" fmla="*/ 32 h 81"/>
                <a:gd name="T18" fmla="*/ 62 w 92"/>
                <a:gd name="T19" fmla="*/ 37 h 81"/>
                <a:gd name="T20" fmla="*/ 60 w 92"/>
                <a:gd name="T21" fmla="*/ 41 h 81"/>
                <a:gd name="T22" fmla="*/ 55 w 92"/>
                <a:gd name="T23" fmla="*/ 41 h 81"/>
                <a:gd name="T24" fmla="*/ 52 w 92"/>
                <a:gd name="T25" fmla="*/ 34 h 81"/>
                <a:gd name="T26" fmla="*/ 45 w 92"/>
                <a:gd name="T27" fmla="*/ 33 h 81"/>
                <a:gd name="T28" fmla="*/ 41 w 92"/>
                <a:gd name="T29" fmla="*/ 28 h 81"/>
                <a:gd name="T30" fmla="*/ 38 w 92"/>
                <a:gd name="T31" fmla="*/ 30 h 81"/>
                <a:gd name="T32" fmla="*/ 35 w 92"/>
                <a:gd name="T33" fmla="*/ 31 h 81"/>
                <a:gd name="T34" fmla="*/ 28 w 92"/>
                <a:gd name="T35" fmla="*/ 28 h 81"/>
                <a:gd name="T36" fmla="*/ 26 w 92"/>
                <a:gd name="T37" fmla="*/ 25 h 81"/>
                <a:gd name="T38" fmla="*/ 21 w 92"/>
                <a:gd name="T39" fmla="*/ 25 h 81"/>
                <a:gd name="T40" fmla="*/ 18 w 92"/>
                <a:gd name="T41" fmla="*/ 23 h 81"/>
                <a:gd name="T42" fmla="*/ 16 w 92"/>
                <a:gd name="T43" fmla="*/ 21 h 81"/>
                <a:gd name="T44" fmla="*/ 15 w 92"/>
                <a:gd name="T45" fmla="*/ 37 h 81"/>
                <a:gd name="T46" fmla="*/ 13 w 92"/>
                <a:gd name="T47" fmla="*/ 39 h 81"/>
                <a:gd name="T48" fmla="*/ 1 w 92"/>
                <a:gd name="T49" fmla="*/ 39 h 81"/>
                <a:gd name="T50" fmla="*/ 0 w 92"/>
                <a:gd name="T51" fmla="*/ 65 h 81"/>
                <a:gd name="T52" fmla="*/ 9 w 92"/>
                <a:gd name="T53" fmla="*/ 78 h 81"/>
                <a:gd name="T54" fmla="*/ 24 w 92"/>
                <a:gd name="T55" fmla="*/ 77 h 81"/>
                <a:gd name="T56" fmla="*/ 24 w 92"/>
                <a:gd name="T57" fmla="*/ 79 h 81"/>
                <a:gd name="T58" fmla="*/ 28 w 92"/>
                <a:gd name="T59" fmla="*/ 79 h 81"/>
                <a:gd name="T60" fmla="*/ 39 w 92"/>
                <a:gd name="T61" fmla="*/ 80 h 81"/>
                <a:gd name="T62" fmla="*/ 47 w 92"/>
                <a:gd name="T63" fmla="*/ 71 h 81"/>
                <a:gd name="T64" fmla="*/ 54 w 92"/>
                <a:gd name="T65" fmla="*/ 65 h 81"/>
                <a:gd name="T66" fmla="*/ 59 w 92"/>
                <a:gd name="T67" fmla="*/ 61 h 81"/>
                <a:gd name="T68" fmla="*/ 66 w 92"/>
                <a:gd name="T69" fmla="*/ 61 h 81"/>
                <a:gd name="T70" fmla="*/ 66 w 92"/>
                <a:gd name="T71" fmla="*/ 61 h 81"/>
                <a:gd name="T72" fmla="*/ 65 w 92"/>
                <a:gd name="T73" fmla="*/ 55 h 81"/>
                <a:gd name="T74" fmla="*/ 87 w 92"/>
                <a:gd name="T75" fmla="*/ 47 h 81"/>
                <a:gd name="T76" fmla="*/ 85 w 92"/>
                <a:gd name="T77" fmla="*/ 44 h 81"/>
                <a:gd name="T78" fmla="*/ 87 w 92"/>
                <a:gd name="T79" fmla="*/ 36 h 81"/>
                <a:gd name="T80" fmla="*/ 90 w 92"/>
                <a:gd name="T81" fmla="*/ 34 h 81"/>
                <a:gd name="T82" fmla="*/ 89 w 92"/>
                <a:gd name="T83" fmla="*/ 21 h 81"/>
                <a:gd name="T84" fmla="*/ 92 w 92"/>
                <a:gd name="T85" fmla="*/ 19 h 81"/>
                <a:gd name="T86" fmla="*/ 89 w 92"/>
                <a:gd name="T87" fmla="*/ 10 h 81"/>
                <a:gd name="T88" fmla="*/ 78 w 92"/>
                <a:gd name="T89" fmla="*/ 6 h 81"/>
                <a:gd name="T90" fmla="*/ 71 w 92"/>
                <a:gd name="T91" fmla="*/ 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2" h="81">
                  <a:moveTo>
                    <a:pt x="71" y="3"/>
                  </a:moveTo>
                  <a:cubicBezTo>
                    <a:pt x="70" y="3"/>
                    <a:pt x="67" y="1"/>
                    <a:pt x="65" y="0"/>
                  </a:cubicBezTo>
                  <a:cubicBezTo>
                    <a:pt x="64" y="1"/>
                    <a:pt x="58" y="1"/>
                    <a:pt x="55" y="1"/>
                  </a:cubicBezTo>
                  <a:cubicBezTo>
                    <a:pt x="53" y="1"/>
                    <a:pt x="55" y="5"/>
                    <a:pt x="53" y="6"/>
                  </a:cubicBezTo>
                  <a:cubicBezTo>
                    <a:pt x="52" y="8"/>
                    <a:pt x="51" y="10"/>
                    <a:pt x="52" y="11"/>
                  </a:cubicBezTo>
                  <a:cubicBezTo>
                    <a:pt x="54" y="11"/>
                    <a:pt x="52" y="17"/>
                    <a:pt x="52" y="20"/>
                  </a:cubicBezTo>
                  <a:cubicBezTo>
                    <a:pt x="52" y="22"/>
                    <a:pt x="49" y="26"/>
                    <a:pt x="50" y="27"/>
                  </a:cubicBezTo>
                  <a:cubicBezTo>
                    <a:pt x="51" y="28"/>
                    <a:pt x="53" y="33"/>
                    <a:pt x="55" y="33"/>
                  </a:cubicBezTo>
                  <a:cubicBezTo>
                    <a:pt x="58" y="34"/>
                    <a:pt x="60" y="32"/>
                    <a:pt x="61" y="32"/>
                  </a:cubicBezTo>
                  <a:cubicBezTo>
                    <a:pt x="62" y="32"/>
                    <a:pt x="62" y="35"/>
                    <a:pt x="62" y="37"/>
                  </a:cubicBezTo>
                  <a:cubicBezTo>
                    <a:pt x="62" y="40"/>
                    <a:pt x="60" y="41"/>
                    <a:pt x="60" y="41"/>
                  </a:cubicBezTo>
                  <a:cubicBezTo>
                    <a:pt x="60" y="41"/>
                    <a:pt x="57" y="42"/>
                    <a:pt x="55" y="41"/>
                  </a:cubicBezTo>
                  <a:cubicBezTo>
                    <a:pt x="53" y="40"/>
                    <a:pt x="52" y="36"/>
                    <a:pt x="52" y="34"/>
                  </a:cubicBezTo>
                  <a:cubicBezTo>
                    <a:pt x="52" y="33"/>
                    <a:pt x="47" y="33"/>
                    <a:pt x="45" y="33"/>
                  </a:cubicBezTo>
                  <a:cubicBezTo>
                    <a:pt x="44" y="33"/>
                    <a:pt x="42" y="30"/>
                    <a:pt x="41" y="28"/>
                  </a:cubicBezTo>
                  <a:cubicBezTo>
                    <a:pt x="40" y="27"/>
                    <a:pt x="38" y="28"/>
                    <a:pt x="38" y="30"/>
                  </a:cubicBezTo>
                  <a:cubicBezTo>
                    <a:pt x="38" y="31"/>
                    <a:pt x="37" y="31"/>
                    <a:pt x="35" y="31"/>
                  </a:cubicBezTo>
                  <a:cubicBezTo>
                    <a:pt x="33" y="31"/>
                    <a:pt x="29" y="28"/>
                    <a:pt x="28" y="28"/>
                  </a:cubicBezTo>
                  <a:cubicBezTo>
                    <a:pt x="27" y="29"/>
                    <a:pt x="25" y="26"/>
                    <a:pt x="26" y="25"/>
                  </a:cubicBezTo>
                  <a:cubicBezTo>
                    <a:pt x="26" y="23"/>
                    <a:pt x="22" y="24"/>
                    <a:pt x="21" y="25"/>
                  </a:cubicBezTo>
                  <a:cubicBezTo>
                    <a:pt x="19" y="26"/>
                    <a:pt x="18" y="23"/>
                    <a:pt x="18" y="23"/>
                  </a:cubicBezTo>
                  <a:cubicBezTo>
                    <a:pt x="18" y="23"/>
                    <a:pt x="18" y="22"/>
                    <a:pt x="16" y="21"/>
                  </a:cubicBezTo>
                  <a:cubicBezTo>
                    <a:pt x="15" y="37"/>
                    <a:pt x="15" y="37"/>
                    <a:pt x="15" y="37"/>
                  </a:cubicBezTo>
                  <a:cubicBezTo>
                    <a:pt x="13" y="39"/>
                    <a:pt x="13" y="39"/>
                    <a:pt x="13" y="39"/>
                  </a:cubicBezTo>
                  <a:cubicBezTo>
                    <a:pt x="1" y="39"/>
                    <a:pt x="1" y="39"/>
                    <a:pt x="1" y="39"/>
                  </a:cubicBezTo>
                  <a:cubicBezTo>
                    <a:pt x="0" y="65"/>
                    <a:pt x="0" y="65"/>
                    <a:pt x="0" y="65"/>
                  </a:cubicBezTo>
                  <a:cubicBezTo>
                    <a:pt x="9" y="78"/>
                    <a:pt x="9" y="78"/>
                    <a:pt x="9" y="78"/>
                  </a:cubicBezTo>
                  <a:cubicBezTo>
                    <a:pt x="14" y="77"/>
                    <a:pt x="24" y="76"/>
                    <a:pt x="24" y="77"/>
                  </a:cubicBezTo>
                  <a:cubicBezTo>
                    <a:pt x="24" y="78"/>
                    <a:pt x="24" y="78"/>
                    <a:pt x="24" y="79"/>
                  </a:cubicBezTo>
                  <a:cubicBezTo>
                    <a:pt x="26" y="79"/>
                    <a:pt x="28" y="78"/>
                    <a:pt x="28" y="79"/>
                  </a:cubicBezTo>
                  <a:cubicBezTo>
                    <a:pt x="30" y="79"/>
                    <a:pt x="37" y="81"/>
                    <a:pt x="39" y="80"/>
                  </a:cubicBezTo>
                  <a:cubicBezTo>
                    <a:pt x="40" y="79"/>
                    <a:pt x="44" y="72"/>
                    <a:pt x="47" y="71"/>
                  </a:cubicBezTo>
                  <a:cubicBezTo>
                    <a:pt x="50" y="70"/>
                    <a:pt x="54" y="67"/>
                    <a:pt x="54" y="65"/>
                  </a:cubicBezTo>
                  <a:cubicBezTo>
                    <a:pt x="54" y="64"/>
                    <a:pt x="54" y="63"/>
                    <a:pt x="59" y="61"/>
                  </a:cubicBezTo>
                  <a:cubicBezTo>
                    <a:pt x="66" y="61"/>
                    <a:pt x="66" y="61"/>
                    <a:pt x="66" y="61"/>
                  </a:cubicBezTo>
                  <a:cubicBezTo>
                    <a:pt x="66" y="61"/>
                    <a:pt x="66" y="61"/>
                    <a:pt x="66" y="61"/>
                  </a:cubicBezTo>
                  <a:cubicBezTo>
                    <a:pt x="65" y="55"/>
                    <a:pt x="65" y="55"/>
                    <a:pt x="65" y="55"/>
                  </a:cubicBezTo>
                  <a:cubicBezTo>
                    <a:pt x="65" y="55"/>
                    <a:pt x="86" y="47"/>
                    <a:pt x="87" y="47"/>
                  </a:cubicBezTo>
                  <a:cubicBezTo>
                    <a:pt x="86" y="45"/>
                    <a:pt x="85" y="44"/>
                    <a:pt x="85" y="44"/>
                  </a:cubicBezTo>
                  <a:cubicBezTo>
                    <a:pt x="86" y="43"/>
                    <a:pt x="87" y="37"/>
                    <a:pt x="87" y="36"/>
                  </a:cubicBezTo>
                  <a:cubicBezTo>
                    <a:pt x="87" y="34"/>
                    <a:pt x="92" y="35"/>
                    <a:pt x="90" y="34"/>
                  </a:cubicBezTo>
                  <a:cubicBezTo>
                    <a:pt x="88" y="32"/>
                    <a:pt x="89" y="23"/>
                    <a:pt x="89" y="21"/>
                  </a:cubicBezTo>
                  <a:cubicBezTo>
                    <a:pt x="90" y="19"/>
                    <a:pt x="92" y="21"/>
                    <a:pt x="92" y="19"/>
                  </a:cubicBezTo>
                  <a:cubicBezTo>
                    <a:pt x="92" y="17"/>
                    <a:pt x="90" y="12"/>
                    <a:pt x="89" y="10"/>
                  </a:cubicBezTo>
                  <a:cubicBezTo>
                    <a:pt x="88" y="9"/>
                    <a:pt x="80" y="6"/>
                    <a:pt x="78" y="6"/>
                  </a:cubicBezTo>
                  <a:cubicBezTo>
                    <a:pt x="76" y="5"/>
                    <a:pt x="73" y="3"/>
                    <a:pt x="71" y="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 name="Freeform 15"/>
            <p:cNvSpPr>
              <a:spLocks/>
            </p:cNvSpPr>
            <p:nvPr/>
          </p:nvSpPr>
          <p:spPr bwMode="auto">
            <a:xfrm>
              <a:off x="9480000" y="6084434"/>
              <a:ext cx="55563" cy="49213"/>
            </a:xfrm>
            <a:custGeom>
              <a:avLst/>
              <a:gdLst>
                <a:gd name="T0" fmla="*/ 13 w 16"/>
                <a:gd name="T1" fmla="*/ 0 h 14"/>
                <a:gd name="T2" fmla="*/ 8 w 16"/>
                <a:gd name="T3" fmla="*/ 1 h 14"/>
                <a:gd name="T4" fmla="*/ 4 w 16"/>
                <a:gd name="T5" fmla="*/ 2 h 14"/>
                <a:gd name="T6" fmla="*/ 3 w 16"/>
                <a:gd name="T7" fmla="*/ 3 h 14"/>
                <a:gd name="T8" fmla="*/ 2 w 16"/>
                <a:gd name="T9" fmla="*/ 8 h 14"/>
                <a:gd name="T10" fmla="*/ 0 w 16"/>
                <a:gd name="T11" fmla="*/ 10 h 14"/>
                <a:gd name="T12" fmla="*/ 1 w 16"/>
                <a:gd name="T13" fmla="*/ 12 h 14"/>
                <a:gd name="T14" fmla="*/ 4 w 16"/>
                <a:gd name="T15" fmla="*/ 13 h 14"/>
                <a:gd name="T16" fmla="*/ 8 w 16"/>
                <a:gd name="T17" fmla="*/ 10 h 14"/>
                <a:gd name="T18" fmla="*/ 15 w 16"/>
                <a:gd name="T19" fmla="*/ 9 h 14"/>
                <a:gd name="T20" fmla="*/ 14 w 16"/>
                <a:gd name="T21" fmla="*/ 3 h 14"/>
                <a:gd name="T22" fmla="*/ 13 w 16"/>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4">
                  <a:moveTo>
                    <a:pt x="13" y="0"/>
                  </a:moveTo>
                  <a:cubicBezTo>
                    <a:pt x="11" y="0"/>
                    <a:pt x="9" y="1"/>
                    <a:pt x="8" y="1"/>
                  </a:cubicBezTo>
                  <a:cubicBezTo>
                    <a:pt x="7" y="2"/>
                    <a:pt x="6" y="2"/>
                    <a:pt x="4" y="2"/>
                  </a:cubicBezTo>
                  <a:cubicBezTo>
                    <a:pt x="4" y="2"/>
                    <a:pt x="4" y="3"/>
                    <a:pt x="3" y="3"/>
                  </a:cubicBezTo>
                  <a:cubicBezTo>
                    <a:pt x="1" y="3"/>
                    <a:pt x="2" y="8"/>
                    <a:pt x="2" y="8"/>
                  </a:cubicBezTo>
                  <a:cubicBezTo>
                    <a:pt x="2" y="8"/>
                    <a:pt x="0" y="8"/>
                    <a:pt x="0" y="10"/>
                  </a:cubicBezTo>
                  <a:cubicBezTo>
                    <a:pt x="0" y="12"/>
                    <a:pt x="1" y="12"/>
                    <a:pt x="1" y="12"/>
                  </a:cubicBezTo>
                  <a:cubicBezTo>
                    <a:pt x="2" y="13"/>
                    <a:pt x="3" y="13"/>
                    <a:pt x="4" y="13"/>
                  </a:cubicBezTo>
                  <a:cubicBezTo>
                    <a:pt x="9" y="14"/>
                    <a:pt x="8" y="10"/>
                    <a:pt x="8" y="10"/>
                  </a:cubicBezTo>
                  <a:cubicBezTo>
                    <a:pt x="8" y="10"/>
                    <a:pt x="15" y="11"/>
                    <a:pt x="15" y="9"/>
                  </a:cubicBezTo>
                  <a:cubicBezTo>
                    <a:pt x="16" y="7"/>
                    <a:pt x="14" y="3"/>
                    <a:pt x="14" y="3"/>
                  </a:cubicBezTo>
                  <a:lnTo>
                    <a:pt x="13" y="0"/>
                  </a:ln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 name="Freeform 16"/>
            <p:cNvSpPr>
              <a:spLocks/>
            </p:cNvSpPr>
            <p:nvPr/>
          </p:nvSpPr>
          <p:spPr bwMode="auto">
            <a:xfrm>
              <a:off x="9816550" y="5709784"/>
              <a:ext cx="288925" cy="388938"/>
            </a:xfrm>
            <a:custGeom>
              <a:avLst/>
              <a:gdLst>
                <a:gd name="T0" fmla="*/ 19 w 83"/>
                <a:gd name="T1" fmla="*/ 21 h 112"/>
                <a:gd name="T2" fmla="*/ 24 w 83"/>
                <a:gd name="T3" fmla="*/ 26 h 112"/>
                <a:gd name="T4" fmla="*/ 41 w 83"/>
                <a:gd name="T5" fmla="*/ 31 h 112"/>
                <a:gd name="T6" fmla="*/ 52 w 83"/>
                <a:gd name="T7" fmla="*/ 34 h 112"/>
                <a:gd name="T8" fmla="*/ 55 w 83"/>
                <a:gd name="T9" fmla="*/ 36 h 112"/>
                <a:gd name="T10" fmla="*/ 33 w 83"/>
                <a:gd name="T11" fmla="*/ 57 h 112"/>
                <a:gd name="T12" fmla="*/ 24 w 83"/>
                <a:gd name="T13" fmla="*/ 59 h 112"/>
                <a:gd name="T14" fmla="*/ 14 w 83"/>
                <a:gd name="T15" fmla="*/ 64 h 112"/>
                <a:gd name="T16" fmla="*/ 7 w 83"/>
                <a:gd name="T17" fmla="*/ 65 h 112"/>
                <a:gd name="T18" fmla="*/ 3 w 83"/>
                <a:gd name="T19" fmla="*/ 71 h 112"/>
                <a:gd name="T20" fmla="*/ 0 w 83"/>
                <a:gd name="T21" fmla="*/ 77 h 112"/>
                <a:gd name="T22" fmla="*/ 0 w 83"/>
                <a:gd name="T23" fmla="*/ 106 h 112"/>
                <a:gd name="T24" fmla="*/ 4 w 83"/>
                <a:gd name="T25" fmla="*/ 112 h 112"/>
                <a:gd name="T26" fmla="*/ 22 w 83"/>
                <a:gd name="T27" fmla="*/ 93 h 112"/>
                <a:gd name="T28" fmla="*/ 36 w 83"/>
                <a:gd name="T29" fmla="*/ 82 h 112"/>
                <a:gd name="T30" fmla="*/ 56 w 83"/>
                <a:gd name="T31" fmla="*/ 63 h 112"/>
                <a:gd name="T32" fmla="*/ 65 w 83"/>
                <a:gd name="T33" fmla="*/ 48 h 112"/>
                <a:gd name="T34" fmla="*/ 72 w 83"/>
                <a:gd name="T35" fmla="*/ 35 h 112"/>
                <a:gd name="T36" fmla="*/ 80 w 83"/>
                <a:gd name="T37" fmla="*/ 19 h 112"/>
                <a:gd name="T38" fmla="*/ 83 w 83"/>
                <a:gd name="T39" fmla="*/ 5 h 112"/>
                <a:gd name="T40" fmla="*/ 77 w 83"/>
                <a:gd name="T41" fmla="*/ 3 h 112"/>
                <a:gd name="T42" fmla="*/ 59 w 83"/>
                <a:gd name="T43" fmla="*/ 7 h 112"/>
                <a:gd name="T44" fmla="*/ 47 w 83"/>
                <a:gd name="T45" fmla="*/ 10 h 112"/>
                <a:gd name="T46" fmla="*/ 36 w 83"/>
                <a:gd name="T47" fmla="*/ 12 h 112"/>
                <a:gd name="T48" fmla="*/ 23 w 83"/>
                <a:gd name="T49" fmla="*/ 11 h 112"/>
                <a:gd name="T50" fmla="*/ 19 w 83"/>
                <a:gd name="T51" fmla="*/ 7 h 112"/>
                <a:gd name="T52" fmla="*/ 14 w 83"/>
                <a:gd name="T53" fmla="*/ 14 h 112"/>
                <a:gd name="T54" fmla="*/ 19 w 83"/>
                <a:gd name="T55" fmla="*/ 2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3" h="112">
                  <a:moveTo>
                    <a:pt x="19" y="21"/>
                  </a:moveTo>
                  <a:cubicBezTo>
                    <a:pt x="20" y="22"/>
                    <a:pt x="23" y="25"/>
                    <a:pt x="24" y="26"/>
                  </a:cubicBezTo>
                  <a:cubicBezTo>
                    <a:pt x="26" y="26"/>
                    <a:pt x="35" y="29"/>
                    <a:pt x="41" y="31"/>
                  </a:cubicBezTo>
                  <a:cubicBezTo>
                    <a:pt x="46" y="34"/>
                    <a:pt x="50" y="34"/>
                    <a:pt x="52" y="34"/>
                  </a:cubicBezTo>
                  <a:cubicBezTo>
                    <a:pt x="53" y="34"/>
                    <a:pt x="56" y="35"/>
                    <a:pt x="55" y="36"/>
                  </a:cubicBezTo>
                  <a:cubicBezTo>
                    <a:pt x="53" y="37"/>
                    <a:pt x="35" y="55"/>
                    <a:pt x="33" y="57"/>
                  </a:cubicBezTo>
                  <a:cubicBezTo>
                    <a:pt x="31" y="60"/>
                    <a:pt x="29" y="59"/>
                    <a:pt x="24" y="59"/>
                  </a:cubicBezTo>
                  <a:cubicBezTo>
                    <a:pt x="19" y="59"/>
                    <a:pt x="15" y="64"/>
                    <a:pt x="14" y="64"/>
                  </a:cubicBezTo>
                  <a:cubicBezTo>
                    <a:pt x="13" y="64"/>
                    <a:pt x="10" y="65"/>
                    <a:pt x="7" y="65"/>
                  </a:cubicBezTo>
                  <a:cubicBezTo>
                    <a:pt x="3" y="71"/>
                    <a:pt x="3" y="71"/>
                    <a:pt x="3"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4"/>
                    <a:pt x="36" y="82"/>
                  </a:cubicBezTo>
                  <a:cubicBezTo>
                    <a:pt x="40" y="80"/>
                    <a:pt x="49" y="71"/>
                    <a:pt x="56" y="63"/>
                  </a:cubicBezTo>
                  <a:cubicBezTo>
                    <a:pt x="60" y="57"/>
                    <a:pt x="65" y="52"/>
                    <a:pt x="65" y="48"/>
                  </a:cubicBezTo>
                  <a:cubicBezTo>
                    <a:pt x="66" y="44"/>
                    <a:pt x="70" y="39"/>
                    <a:pt x="72" y="35"/>
                  </a:cubicBezTo>
                  <a:cubicBezTo>
                    <a:pt x="75" y="32"/>
                    <a:pt x="80" y="22"/>
                    <a:pt x="80" y="19"/>
                  </a:cubicBezTo>
                  <a:cubicBezTo>
                    <a:pt x="80" y="17"/>
                    <a:pt x="82" y="10"/>
                    <a:pt x="83" y="5"/>
                  </a:cubicBezTo>
                  <a:cubicBezTo>
                    <a:pt x="83" y="0"/>
                    <a:pt x="79" y="0"/>
                    <a:pt x="77" y="3"/>
                  </a:cubicBezTo>
                  <a:cubicBezTo>
                    <a:pt x="76" y="5"/>
                    <a:pt x="66" y="7"/>
                    <a:pt x="59" y="7"/>
                  </a:cubicBezTo>
                  <a:cubicBezTo>
                    <a:pt x="53" y="8"/>
                    <a:pt x="49" y="8"/>
                    <a:pt x="47" y="10"/>
                  </a:cubicBezTo>
                  <a:cubicBezTo>
                    <a:pt x="44" y="13"/>
                    <a:pt x="38" y="10"/>
                    <a:pt x="36" y="12"/>
                  </a:cubicBezTo>
                  <a:cubicBezTo>
                    <a:pt x="34" y="15"/>
                    <a:pt x="25" y="17"/>
                    <a:pt x="23" y="11"/>
                  </a:cubicBezTo>
                  <a:cubicBezTo>
                    <a:pt x="22" y="9"/>
                    <a:pt x="20" y="8"/>
                    <a:pt x="19" y="7"/>
                  </a:cubicBezTo>
                  <a:cubicBezTo>
                    <a:pt x="16" y="9"/>
                    <a:pt x="14" y="13"/>
                    <a:pt x="14" y="14"/>
                  </a:cubicBezTo>
                  <a:cubicBezTo>
                    <a:pt x="15" y="15"/>
                    <a:pt x="18" y="20"/>
                    <a:pt x="19" y="2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8" name="Freeform 17"/>
            <p:cNvSpPr>
              <a:spLocks/>
            </p:cNvSpPr>
            <p:nvPr/>
          </p:nvSpPr>
          <p:spPr bwMode="auto">
            <a:xfrm>
              <a:off x="8324300" y="4996996"/>
              <a:ext cx="336550" cy="268288"/>
            </a:xfrm>
            <a:custGeom>
              <a:avLst/>
              <a:gdLst>
                <a:gd name="T0" fmla="*/ 36 w 97"/>
                <a:gd name="T1" fmla="*/ 77 h 77"/>
                <a:gd name="T2" fmla="*/ 35 w 97"/>
                <a:gd name="T3" fmla="*/ 66 h 77"/>
                <a:gd name="T4" fmla="*/ 48 w 97"/>
                <a:gd name="T5" fmla="*/ 58 h 77"/>
                <a:gd name="T6" fmla="*/ 54 w 97"/>
                <a:gd name="T7" fmla="*/ 56 h 77"/>
                <a:gd name="T8" fmla="*/ 61 w 97"/>
                <a:gd name="T9" fmla="*/ 55 h 77"/>
                <a:gd name="T10" fmla="*/ 65 w 97"/>
                <a:gd name="T11" fmla="*/ 50 h 77"/>
                <a:gd name="T12" fmla="*/ 71 w 97"/>
                <a:gd name="T13" fmla="*/ 48 h 77"/>
                <a:gd name="T14" fmla="*/ 75 w 97"/>
                <a:gd name="T15" fmla="*/ 45 h 77"/>
                <a:gd name="T16" fmla="*/ 76 w 97"/>
                <a:gd name="T17" fmla="*/ 40 h 77"/>
                <a:gd name="T18" fmla="*/ 78 w 97"/>
                <a:gd name="T19" fmla="*/ 38 h 77"/>
                <a:gd name="T20" fmla="*/ 83 w 97"/>
                <a:gd name="T21" fmla="*/ 36 h 77"/>
                <a:gd name="T22" fmla="*/ 95 w 97"/>
                <a:gd name="T23" fmla="*/ 35 h 77"/>
                <a:gd name="T24" fmla="*/ 97 w 97"/>
                <a:gd name="T25" fmla="*/ 32 h 77"/>
                <a:gd name="T26" fmla="*/ 93 w 97"/>
                <a:gd name="T27" fmla="*/ 26 h 77"/>
                <a:gd name="T28" fmla="*/ 93 w 97"/>
                <a:gd name="T29" fmla="*/ 19 h 77"/>
                <a:gd name="T30" fmla="*/ 91 w 97"/>
                <a:gd name="T31" fmla="*/ 11 h 77"/>
                <a:gd name="T32" fmla="*/ 89 w 97"/>
                <a:gd name="T33" fmla="*/ 8 h 77"/>
                <a:gd name="T34" fmla="*/ 80 w 97"/>
                <a:gd name="T35" fmla="*/ 6 h 77"/>
                <a:gd name="T36" fmla="*/ 66 w 97"/>
                <a:gd name="T37" fmla="*/ 5 h 77"/>
                <a:gd name="T38" fmla="*/ 59 w 97"/>
                <a:gd name="T39" fmla="*/ 1 h 77"/>
                <a:gd name="T40" fmla="*/ 50 w 97"/>
                <a:gd name="T41" fmla="*/ 17 h 77"/>
                <a:gd name="T42" fmla="*/ 38 w 97"/>
                <a:gd name="T43" fmla="*/ 23 h 77"/>
                <a:gd name="T44" fmla="*/ 32 w 97"/>
                <a:gd name="T45" fmla="*/ 30 h 77"/>
                <a:gd name="T46" fmla="*/ 27 w 97"/>
                <a:gd name="T47" fmla="*/ 38 h 77"/>
                <a:gd name="T48" fmla="*/ 27 w 97"/>
                <a:gd name="T49" fmla="*/ 50 h 77"/>
                <a:gd name="T50" fmla="*/ 18 w 97"/>
                <a:gd name="T51" fmla="*/ 63 h 77"/>
                <a:gd name="T52" fmla="*/ 6 w 97"/>
                <a:gd name="T53" fmla="*/ 71 h 77"/>
                <a:gd name="T54" fmla="*/ 0 w 97"/>
                <a:gd name="T55" fmla="*/ 74 h 77"/>
                <a:gd name="T56" fmla="*/ 30 w 97"/>
                <a:gd name="T57" fmla="*/ 74 h 77"/>
                <a:gd name="T58" fmla="*/ 36 w 97"/>
                <a:gd name="T5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 h="77">
                  <a:moveTo>
                    <a:pt x="36" y="77"/>
                  </a:moveTo>
                  <a:cubicBezTo>
                    <a:pt x="36" y="72"/>
                    <a:pt x="35" y="67"/>
                    <a:pt x="35" y="66"/>
                  </a:cubicBezTo>
                  <a:cubicBezTo>
                    <a:pt x="36" y="65"/>
                    <a:pt x="46" y="59"/>
                    <a:pt x="48" y="58"/>
                  </a:cubicBezTo>
                  <a:cubicBezTo>
                    <a:pt x="50" y="57"/>
                    <a:pt x="54" y="58"/>
                    <a:pt x="54" y="56"/>
                  </a:cubicBezTo>
                  <a:cubicBezTo>
                    <a:pt x="54" y="54"/>
                    <a:pt x="58" y="55"/>
                    <a:pt x="61" y="55"/>
                  </a:cubicBezTo>
                  <a:cubicBezTo>
                    <a:pt x="63" y="54"/>
                    <a:pt x="65" y="52"/>
                    <a:pt x="65" y="50"/>
                  </a:cubicBezTo>
                  <a:cubicBezTo>
                    <a:pt x="65" y="48"/>
                    <a:pt x="69" y="48"/>
                    <a:pt x="71" y="48"/>
                  </a:cubicBezTo>
                  <a:cubicBezTo>
                    <a:pt x="73" y="48"/>
                    <a:pt x="73" y="45"/>
                    <a:pt x="75" y="45"/>
                  </a:cubicBezTo>
                  <a:cubicBezTo>
                    <a:pt x="76" y="45"/>
                    <a:pt x="75" y="43"/>
                    <a:pt x="76" y="40"/>
                  </a:cubicBezTo>
                  <a:cubicBezTo>
                    <a:pt x="76" y="38"/>
                    <a:pt x="76" y="38"/>
                    <a:pt x="78" y="38"/>
                  </a:cubicBezTo>
                  <a:cubicBezTo>
                    <a:pt x="81" y="38"/>
                    <a:pt x="83" y="37"/>
                    <a:pt x="83" y="36"/>
                  </a:cubicBezTo>
                  <a:cubicBezTo>
                    <a:pt x="83" y="34"/>
                    <a:pt x="93" y="35"/>
                    <a:pt x="95" y="35"/>
                  </a:cubicBezTo>
                  <a:cubicBezTo>
                    <a:pt x="96" y="35"/>
                    <a:pt x="97" y="33"/>
                    <a:pt x="97" y="32"/>
                  </a:cubicBezTo>
                  <a:cubicBezTo>
                    <a:pt x="96" y="31"/>
                    <a:pt x="95" y="27"/>
                    <a:pt x="93" y="26"/>
                  </a:cubicBezTo>
                  <a:cubicBezTo>
                    <a:pt x="92" y="26"/>
                    <a:pt x="93" y="22"/>
                    <a:pt x="93" y="19"/>
                  </a:cubicBezTo>
                  <a:cubicBezTo>
                    <a:pt x="93" y="16"/>
                    <a:pt x="92" y="13"/>
                    <a:pt x="91" y="11"/>
                  </a:cubicBezTo>
                  <a:cubicBezTo>
                    <a:pt x="90" y="10"/>
                    <a:pt x="90" y="9"/>
                    <a:pt x="89" y="8"/>
                  </a:cubicBezTo>
                  <a:cubicBezTo>
                    <a:pt x="86" y="8"/>
                    <a:pt x="83" y="6"/>
                    <a:pt x="80" y="6"/>
                  </a:cubicBezTo>
                  <a:cubicBezTo>
                    <a:pt x="76" y="6"/>
                    <a:pt x="69" y="8"/>
                    <a:pt x="66" y="5"/>
                  </a:cubicBezTo>
                  <a:cubicBezTo>
                    <a:pt x="63" y="1"/>
                    <a:pt x="61" y="0"/>
                    <a:pt x="59" y="1"/>
                  </a:cubicBezTo>
                  <a:cubicBezTo>
                    <a:pt x="56" y="2"/>
                    <a:pt x="52" y="14"/>
                    <a:pt x="50" y="17"/>
                  </a:cubicBezTo>
                  <a:cubicBezTo>
                    <a:pt x="48" y="21"/>
                    <a:pt x="41" y="23"/>
                    <a:pt x="38" y="23"/>
                  </a:cubicBezTo>
                  <a:cubicBezTo>
                    <a:pt x="34" y="23"/>
                    <a:pt x="34" y="28"/>
                    <a:pt x="32" y="30"/>
                  </a:cubicBezTo>
                  <a:cubicBezTo>
                    <a:pt x="29" y="32"/>
                    <a:pt x="30" y="35"/>
                    <a:pt x="27" y="38"/>
                  </a:cubicBezTo>
                  <a:cubicBezTo>
                    <a:pt x="24" y="40"/>
                    <a:pt x="26" y="47"/>
                    <a:pt x="27" y="50"/>
                  </a:cubicBezTo>
                  <a:cubicBezTo>
                    <a:pt x="29" y="53"/>
                    <a:pt x="22" y="61"/>
                    <a:pt x="18" y="63"/>
                  </a:cubicBezTo>
                  <a:cubicBezTo>
                    <a:pt x="14" y="66"/>
                    <a:pt x="12" y="70"/>
                    <a:pt x="6" y="71"/>
                  </a:cubicBezTo>
                  <a:cubicBezTo>
                    <a:pt x="3" y="72"/>
                    <a:pt x="1" y="73"/>
                    <a:pt x="0" y="74"/>
                  </a:cubicBezTo>
                  <a:cubicBezTo>
                    <a:pt x="10" y="74"/>
                    <a:pt x="25" y="74"/>
                    <a:pt x="30" y="74"/>
                  </a:cubicBezTo>
                  <a:cubicBezTo>
                    <a:pt x="36" y="74"/>
                    <a:pt x="35" y="75"/>
                    <a:pt x="36" y="7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9" name="Freeform 18"/>
            <p:cNvSpPr>
              <a:spLocks/>
            </p:cNvSpPr>
            <p:nvPr/>
          </p:nvSpPr>
          <p:spPr bwMode="auto">
            <a:xfrm>
              <a:off x="8897388" y="4949371"/>
              <a:ext cx="117475" cy="225425"/>
            </a:xfrm>
            <a:custGeom>
              <a:avLst/>
              <a:gdLst>
                <a:gd name="T0" fmla="*/ 9 w 34"/>
                <a:gd name="T1" fmla="*/ 17 h 65"/>
                <a:gd name="T2" fmla="*/ 7 w 34"/>
                <a:gd name="T3" fmla="*/ 25 h 65"/>
                <a:gd name="T4" fmla="*/ 2 w 34"/>
                <a:gd name="T5" fmla="*/ 31 h 65"/>
                <a:gd name="T6" fmla="*/ 5 w 34"/>
                <a:gd name="T7" fmla="*/ 39 h 65"/>
                <a:gd name="T8" fmla="*/ 8 w 34"/>
                <a:gd name="T9" fmla="*/ 44 h 65"/>
                <a:gd name="T10" fmla="*/ 15 w 34"/>
                <a:gd name="T11" fmla="*/ 49 h 65"/>
                <a:gd name="T12" fmla="*/ 18 w 34"/>
                <a:gd name="T13" fmla="*/ 63 h 65"/>
                <a:gd name="T14" fmla="*/ 19 w 34"/>
                <a:gd name="T15" fmla="*/ 65 h 65"/>
                <a:gd name="T16" fmla="*/ 22 w 34"/>
                <a:gd name="T17" fmla="*/ 63 h 65"/>
                <a:gd name="T18" fmla="*/ 24 w 34"/>
                <a:gd name="T19" fmla="*/ 56 h 65"/>
                <a:gd name="T20" fmla="*/ 25 w 34"/>
                <a:gd name="T21" fmla="*/ 53 h 65"/>
                <a:gd name="T22" fmla="*/ 31 w 34"/>
                <a:gd name="T23" fmla="*/ 47 h 65"/>
                <a:gd name="T24" fmla="*/ 34 w 34"/>
                <a:gd name="T25" fmla="*/ 44 h 65"/>
                <a:gd name="T26" fmla="*/ 34 w 34"/>
                <a:gd name="T27" fmla="*/ 40 h 65"/>
                <a:gd name="T28" fmla="*/ 31 w 34"/>
                <a:gd name="T29" fmla="*/ 37 h 65"/>
                <a:gd name="T30" fmla="*/ 28 w 34"/>
                <a:gd name="T31" fmla="*/ 34 h 65"/>
                <a:gd name="T32" fmla="*/ 22 w 34"/>
                <a:gd name="T33" fmla="*/ 31 h 65"/>
                <a:gd name="T34" fmla="*/ 28 w 34"/>
                <a:gd name="T35" fmla="*/ 26 h 65"/>
                <a:gd name="T36" fmla="*/ 28 w 34"/>
                <a:gd name="T37" fmla="*/ 15 h 65"/>
                <a:gd name="T38" fmla="*/ 30 w 34"/>
                <a:gd name="T39" fmla="*/ 8 h 65"/>
                <a:gd name="T40" fmla="*/ 29 w 34"/>
                <a:gd name="T41" fmla="*/ 5 h 65"/>
                <a:gd name="T42" fmla="*/ 25 w 34"/>
                <a:gd name="T43" fmla="*/ 4 h 65"/>
                <a:gd name="T44" fmla="*/ 14 w 34"/>
                <a:gd name="T45" fmla="*/ 3 h 65"/>
                <a:gd name="T46" fmla="*/ 9 w 34"/>
                <a:gd name="T47" fmla="*/ 4 h 65"/>
                <a:gd name="T48" fmla="*/ 9 w 34"/>
                <a:gd name="T49" fmla="*/ 1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65">
                  <a:moveTo>
                    <a:pt x="9" y="17"/>
                  </a:moveTo>
                  <a:cubicBezTo>
                    <a:pt x="11" y="20"/>
                    <a:pt x="9" y="24"/>
                    <a:pt x="7" y="25"/>
                  </a:cubicBezTo>
                  <a:cubicBezTo>
                    <a:pt x="5" y="26"/>
                    <a:pt x="4" y="31"/>
                    <a:pt x="2" y="31"/>
                  </a:cubicBezTo>
                  <a:cubicBezTo>
                    <a:pt x="0" y="31"/>
                    <a:pt x="2" y="38"/>
                    <a:pt x="5" y="39"/>
                  </a:cubicBezTo>
                  <a:cubicBezTo>
                    <a:pt x="8" y="41"/>
                    <a:pt x="8" y="43"/>
                    <a:pt x="8" y="44"/>
                  </a:cubicBezTo>
                  <a:cubicBezTo>
                    <a:pt x="8" y="46"/>
                    <a:pt x="13" y="47"/>
                    <a:pt x="15" y="49"/>
                  </a:cubicBezTo>
                  <a:cubicBezTo>
                    <a:pt x="16" y="51"/>
                    <a:pt x="18" y="60"/>
                    <a:pt x="18" y="63"/>
                  </a:cubicBezTo>
                  <a:cubicBezTo>
                    <a:pt x="18" y="64"/>
                    <a:pt x="19" y="65"/>
                    <a:pt x="19" y="65"/>
                  </a:cubicBezTo>
                  <a:cubicBezTo>
                    <a:pt x="20" y="65"/>
                    <a:pt x="22" y="64"/>
                    <a:pt x="22" y="63"/>
                  </a:cubicBezTo>
                  <a:cubicBezTo>
                    <a:pt x="24" y="60"/>
                    <a:pt x="24" y="57"/>
                    <a:pt x="24" y="56"/>
                  </a:cubicBezTo>
                  <a:cubicBezTo>
                    <a:pt x="23" y="55"/>
                    <a:pt x="24" y="53"/>
                    <a:pt x="25" y="53"/>
                  </a:cubicBezTo>
                  <a:cubicBezTo>
                    <a:pt x="26" y="52"/>
                    <a:pt x="30" y="47"/>
                    <a:pt x="31" y="47"/>
                  </a:cubicBezTo>
                  <a:cubicBezTo>
                    <a:pt x="32" y="46"/>
                    <a:pt x="34" y="47"/>
                    <a:pt x="34" y="44"/>
                  </a:cubicBezTo>
                  <a:cubicBezTo>
                    <a:pt x="34" y="43"/>
                    <a:pt x="34" y="42"/>
                    <a:pt x="34" y="40"/>
                  </a:cubicBezTo>
                  <a:cubicBezTo>
                    <a:pt x="33" y="39"/>
                    <a:pt x="31" y="37"/>
                    <a:pt x="31" y="37"/>
                  </a:cubicBezTo>
                  <a:cubicBezTo>
                    <a:pt x="31" y="35"/>
                    <a:pt x="29" y="32"/>
                    <a:pt x="28" y="34"/>
                  </a:cubicBezTo>
                  <a:cubicBezTo>
                    <a:pt x="27" y="35"/>
                    <a:pt x="22" y="34"/>
                    <a:pt x="22" y="31"/>
                  </a:cubicBezTo>
                  <a:cubicBezTo>
                    <a:pt x="21" y="28"/>
                    <a:pt x="25" y="28"/>
                    <a:pt x="28" y="26"/>
                  </a:cubicBezTo>
                  <a:cubicBezTo>
                    <a:pt x="31" y="23"/>
                    <a:pt x="32" y="18"/>
                    <a:pt x="28" y="15"/>
                  </a:cubicBezTo>
                  <a:cubicBezTo>
                    <a:pt x="25" y="12"/>
                    <a:pt x="27" y="10"/>
                    <a:pt x="30" y="8"/>
                  </a:cubicBezTo>
                  <a:cubicBezTo>
                    <a:pt x="32" y="5"/>
                    <a:pt x="30" y="4"/>
                    <a:pt x="29" y="5"/>
                  </a:cubicBezTo>
                  <a:cubicBezTo>
                    <a:pt x="27" y="6"/>
                    <a:pt x="25" y="6"/>
                    <a:pt x="25" y="4"/>
                  </a:cubicBezTo>
                  <a:cubicBezTo>
                    <a:pt x="24" y="1"/>
                    <a:pt x="17" y="0"/>
                    <a:pt x="14" y="3"/>
                  </a:cubicBezTo>
                  <a:cubicBezTo>
                    <a:pt x="13" y="4"/>
                    <a:pt x="11" y="4"/>
                    <a:pt x="9" y="4"/>
                  </a:cubicBezTo>
                  <a:cubicBezTo>
                    <a:pt x="9" y="9"/>
                    <a:pt x="8" y="15"/>
                    <a:pt x="9" y="1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0" name="Freeform 19"/>
            <p:cNvSpPr>
              <a:spLocks/>
            </p:cNvSpPr>
            <p:nvPr/>
          </p:nvSpPr>
          <p:spPr bwMode="auto">
            <a:xfrm>
              <a:off x="8446538" y="4955721"/>
              <a:ext cx="582613" cy="558800"/>
            </a:xfrm>
            <a:custGeom>
              <a:avLst/>
              <a:gdLst>
                <a:gd name="T0" fmla="*/ 58 w 168"/>
                <a:gd name="T1" fmla="*/ 31 h 161"/>
                <a:gd name="T2" fmla="*/ 58 w 168"/>
                <a:gd name="T3" fmla="*/ 38 h 161"/>
                <a:gd name="T4" fmla="*/ 62 w 168"/>
                <a:gd name="T5" fmla="*/ 44 h 161"/>
                <a:gd name="T6" fmla="*/ 60 w 168"/>
                <a:gd name="T7" fmla="*/ 47 h 161"/>
                <a:gd name="T8" fmla="*/ 48 w 168"/>
                <a:gd name="T9" fmla="*/ 48 h 161"/>
                <a:gd name="T10" fmla="*/ 43 w 168"/>
                <a:gd name="T11" fmla="*/ 50 h 161"/>
                <a:gd name="T12" fmla="*/ 41 w 168"/>
                <a:gd name="T13" fmla="*/ 52 h 161"/>
                <a:gd name="T14" fmla="*/ 40 w 168"/>
                <a:gd name="T15" fmla="*/ 57 h 161"/>
                <a:gd name="T16" fmla="*/ 36 w 168"/>
                <a:gd name="T17" fmla="*/ 60 h 161"/>
                <a:gd name="T18" fmla="*/ 30 w 168"/>
                <a:gd name="T19" fmla="*/ 62 h 161"/>
                <a:gd name="T20" fmla="*/ 26 w 168"/>
                <a:gd name="T21" fmla="*/ 67 h 161"/>
                <a:gd name="T22" fmla="*/ 19 w 168"/>
                <a:gd name="T23" fmla="*/ 68 h 161"/>
                <a:gd name="T24" fmla="*/ 13 w 168"/>
                <a:gd name="T25" fmla="*/ 70 h 161"/>
                <a:gd name="T26" fmla="*/ 0 w 168"/>
                <a:gd name="T27" fmla="*/ 78 h 161"/>
                <a:gd name="T28" fmla="*/ 1 w 168"/>
                <a:gd name="T29" fmla="*/ 89 h 161"/>
                <a:gd name="T30" fmla="*/ 2 w 168"/>
                <a:gd name="T31" fmla="*/ 91 h 161"/>
                <a:gd name="T32" fmla="*/ 80 w 168"/>
                <a:gd name="T33" fmla="*/ 143 h 161"/>
                <a:gd name="T34" fmla="*/ 85 w 168"/>
                <a:gd name="T35" fmla="*/ 150 h 161"/>
                <a:gd name="T36" fmla="*/ 94 w 168"/>
                <a:gd name="T37" fmla="*/ 153 h 161"/>
                <a:gd name="T38" fmla="*/ 98 w 168"/>
                <a:gd name="T39" fmla="*/ 161 h 161"/>
                <a:gd name="T40" fmla="*/ 106 w 168"/>
                <a:gd name="T41" fmla="*/ 160 h 161"/>
                <a:gd name="T42" fmla="*/ 119 w 168"/>
                <a:gd name="T43" fmla="*/ 156 h 161"/>
                <a:gd name="T44" fmla="*/ 133 w 168"/>
                <a:gd name="T45" fmla="*/ 144 h 161"/>
                <a:gd name="T46" fmla="*/ 168 w 168"/>
                <a:gd name="T47" fmla="*/ 122 h 161"/>
                <a:gd name="T48" fmla="*/ 168 w 168"/>
                <a:gd name="T49" fmla="*/ 122 h 161"/>
                <a:gd name="T50" fmla="*/ 164 w 168"/>
                <a:gd name="T51" fmla="*/ 115 h 161"/>
                <a:gd name="T52" fmla="*/ 158 w 168"/>
                <a:gd name="T53" fmla="*/ 114 h 161"/>
                <a:gd name="T54" fmla="*/ 152 w 168"/>
                <a:gd name="T55" fmla="*/ 110 h 161"/>
                <a:gd name="T56" fmla="*/ 151 w 168"/>
                <a:gd name="T57" fmla="*/ 104 h 161"/>
                <a:gd name="T58" fmla="*/ 148 w 168"/>
                <a:gd name="T59" fmla="*/ 99 h 161"/>
                <a:gd name="T60" fmla="*/ 151 w 168"/>
                <a:gd name="T61" fmla="*/ 95 h 161"/>
                <a:gd name="T62" fmla="*/ 150 w 168"/>
                <a:gd name="T63" fmla="*/ 91 h 161"/>
                <a:gd name="T64" fmla="*/ 150 w 168"/>
                <a:gd name="T65" fmla="*/ 86 h 161"/>
                <a:gd name="T66" fmla="*/ 151 w 168"/>
                <a:gd name="T67" fmla="*/ 81 h 161"/>
                <a:gd name="T68" fmla="*/ 151 w 168"/>
                <a:gd name="T69" fmla="*/ 73 h 161"/>
                <a:gd name="T70" fmla="*/ 147 w 168"/>
                <a:gd name="T71" fmla="*/ 65 h 161"/>
                <a:gd name="T72" fmla="*/ 149 w 168"/>
                <a:gd name="T73" fmla="*/ 63 h 161"/>
                <a:gd name="T74" fmla="*/ 148 w 168"/>
                <a:gd name="T75" fmla="*/ 61 h 161"/>
                <a:gd name="T76" fmla="*/ 145 w 168"/>
                <a:gd name="T77" fmla="*/ 47 h 161"/>
                <a:gd name="T78" fmla="*/ 138 w 168"/>
                <a:gd name="T79" fmla="*/ 42 h 161"/>
                <a:gd name="T80" fmla="*/ 135 w 168"/>
                <a:gd name="T81" fmla="*/ 37 h 161"/>
                <a:gd name="T82" fmla="*/ 132 w 168"/>
                <a:gd name="T83" fmla="*/ 29 h 161"/>
                <a:gd name="T84" fmla="*/ 137 w 168"/>
                <a:gd name="T85" fmla="*/ 23 h 161"/>
                <a:gd name="T86" fmla="*/ 139 w 168"/>
                <a:gd name="T87" fmla="*/ 15 h 161"/>
                <a:gd name="T88" fmla="*/ 139 w 168"/>
                <a:gd name="T89" fmla="*/ 2 h 161"/>
                <a:gd name="T90" fmla="*/ 132 w 168"/>
                <a:gd name="T91" fmla="*/ 1 h 161"/>
                <a:gd name="T92" fmla="*/ 124 w 168"/>
                <a:gd name="T93" fmla="*/ 2 h 161"/>
                <a:gd name="T94" fmla="*/ 113 w 168"/>
                <a:gd name="T95" fmla="*/ 4 h 161"/>
                <a:gd name="T96" fmla="*/ 82 w 168"/>
                <a:gd name="T97" fmla="*/ 6 h 161"/>
                <a:gd name="T98" fmla="*/ 70 w 168"/>
                <a:gd name="T99" fmla="*/ 12 h 161"/>
                <a:gd name="T100" fmla="*/ 57 w 168"/>
                <a:gd name="T101" fmla="*/ 19 h 161"/>
                <a:gd name="T102" fmla="*/ 54 w 168"/>
                <a:gd name="T103" fmla="*/ 20 h 161"/>
                <a:gd name="T104" fmla="*/ 56 w 168"/>
                <a:gd name="T105" fmla="*/ 23 h 161"/>
                <a:gd name="T106" fmla="*/ 58 w 168"/>
                <a:gd name="T107" fmla="*/ 3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8" h="161">
                  <a:moveTo>
                    <a:pt x="58" y="31"/>
                  </a:moveTo>
                  <a:cubicBezTo>
                    <a:pt x="58" y="34"/>
                    <a:pt x="57" y="38"/>
                    <a:pt x="58" y="38"/>
                  </a:cubicBezTo>
                  <a:cubicBezTo>
                    <a:pt x="60" y="39"/>
                    <a:pt x="61" y="43"/>
                    <a:pt x="62" y="44"/>
                  </a:cubicBezTo>
                  <a:cubicBezTo>
                    <a:pt x="62" y="45"/>
                    <a:pt x="61" y="47"/>
                    <a:pt x="60" y="47"/>
                  </a:cubicBezTo>
                  <a:cubicBezTo>
                    <a:pt x="58" y="47"/>
                    <a:pt x="48" y="46"/>
                    <a:pt x="48" y="48"/>
                  </a:cubicBezTo>
                  <a:cubicBezTo>
                    <a:pt x="48" y="49"/>
                    <a:pt x="46" y="50"/>
                    <a:pt x="43" y="50"/>
                  </a:cubicBezTo>
                  <a:cubicBezTo>
                    <a:pt x="41" y="50"/>
                    <a:pt x="41" y="50"/>
                    <a:pt x="41" y="52"/>
                  </a:cubicBezTo>
                  <a:cubicBezTo>
                    <a:pt x="40" y="55"/>
                    <a:pt x="41" y="57"/>
                    <a:pt x="40" y="57"/>
                  </a:cubicBezTo>
                  <a:cubicBezTo>
                    <a:pt x="38" y="57"/>
                    <a:pt x="38" y="60"/>
                    <a:pt x="36" y="60"/>
                  </a:cubicBezTo>
                  <a:cubicBezTo>
                    <a:pt x="34" y="60"/>
                    <a:pt x="30" y="60"/>
                    <a:pt x="30" y="62"/>
                  </a:cubicBezTo>
                  <a:cubicBezTo>
                    <a:pt x="30" y="64"/>
                    <a:pt x="28" y="66"/>
                    <a:pt x="26" y="67"/>
                  </a:cubicBezTo>
                  <a:cubicBezTo>
                    <a:pt x="23" y="67"/>
                    <a:pt x="19" y="66"/>
                    <a:pt x="19" y="68"/>
                  </a:cubicBezTo>
                  <a:cubicBezTo>
                    <a:pt x="19" y="70"/>
                    <a:pt x="15" y="69"/>
                    <a:pt x="13" y="70"/>
                  </a:cubicBezTo>
                  <a:cubicBezTo>
                    <a:pt x="11" y="71"/>
                    <a:pt x="1" y="77"/>
                    <a:pt x="0" y="78"/>
                  </a:cubicBezTo>
                  <a:cubicBezTo>
                    <a:pt x="0" y="79"/>
                    <a:pt x="1" y="84"/>
                    <a:pt x="1" y="89"/>
                  </a:cubicBezTo>
                  <a:cubicBezTo>
                    <a:pt x="1" y="90"/>
                    <a:pt x="1" y="90"/>
                    <a:pt x="2" y="91"/>
                  </a:cubicBezTo>
                  <a:cubicBezTo>
                    <a:pt x="6" y="93"/>
                    <a:pt x="78" y="140"/>
                    <a:pt x="80" y="143"/>
                  </a:cubicBezTo>
                  <a:cubicBezTo>
                    <a:pt x="83" y="145"/>
                    <a:pt x="85" y="150"/>
                    <a:pt x="85" y="150"/>
                  </a:cubicBezTo>
                  <a:cubicBezTo>
                    <a:pt x="85" y="150"/>
                    <a:pt x="90" y="151"/>
                    <a:pt x="94" y="153"/>
                  </a:cubicBezTo>
                  <a:cubicBezTo>
                    <a:pt x="98" y="155"/>
                    <a:pt x="98" y="161"/>
                    <a:pt x="98" y="161"/>
                  </a:cubicBezTo>
                  <a:cubicBezTo>
                    <a:pt x="98" y="161"/>
                    <a:pt x="103" y="160"/>
                    <a:pt x="106" y="160"/>
                  </a:cubicBezTo>
                  <a:cubicBezTo>
                    <a:pt x="109" y="159"/>
                    <a:pt x="119" y="156"/>
                    <a:pt x="119" y="156"/>
                  </a:cubicBezTo>
                  <a:cubicBezTo>
                    <a:pt x="133" y="144"/>
                    <a:pt x="133" y="144"/>
                    <a:pt x="133" y="144"/>
                  </a:cubicBezTo>
                  <a:cubicBezTo>
                    <a:pt x="168" y="122"/>
                    <a:pt x="168" y="122"/>
                    <a:pt x="168" y="122"/>
                  </a:cubicBezTo>
                  <a:cubicBezTo>
                    <a:pt x="168" y="122"/>
                    <a:pt x="168" y="122"/>
                    <a:pt x="168" y="122"/>
                  </a:cubicBezTo>
                  <a:cubicBezTo>
                    <a:pt x="167" y="118"/>
                    <a:pt x="166" y="115"/>
                    <a:pt x="164" y="115"/>
                  </a:cubicBezTo>
                  <a:cubicBezTo>
                    <a:pt x="162" y="115"/>
                    <a:pt x="160" y="114"/>
                    <a:pt x="158" y="114"/>
                  </a:cubicBezTo>
                  <a:cubicBezTo>
                    <a:pt x="156" y="114"/>
                    <a:pt x="153" y="112"/>
                    <a:pt x="152" y="110"/>
                  </a:cubicBezTo>
                  <a:cubicBezTo>
                    <a:pt x="152" y="108"/>
                    <a:pt x="153" y="107"/>
                    <a:pt x="151" y="104"/>
                  </a:cubicBezTo>
                  <a:cubicBezTo>
                    <a:pt x="150" y="101"/>
                    <a:pt x="148" y="100"/>
                    <a:pt x="148" y="99"/>
                  </a:cubicBezTo>
                  <a:cubicBezTo>
                    <a:pt x="148" y="98"/>
                    <a:pt x="151" y="96"/>
                    <a:pt x="151" y="95"/>
                  </a:cubicBezTo>
                  <a:cubicBezTo>
                    <a:pt x="152" y="95"/>
                    <a:pt x="150" y="93"/>
                    <a:pt x="150" y="91"/>
                  </a:cubicBezTo>
                  <a:cubicBezTo>
                    <a:pt x="150" y="90"/>
                    <a:pt x="149" y="88"/>
                    <a:pt x="150" y="86"/>
                  </a:cubicBezTo>
                  <a:cubicBezTo>
                    <a:pt x="151" y="85"/>
                    <a:pt x="152" y="84"/>
                    <a:pt x="151" y="81"/>
                  </a:cubicBezTo>
                  <a:cubicBezTo>
                    <a:pt x="149" y="78"/>
                    <a:pt x="153" y="76"/>
                    <a:pt x="151" y="73"/>
                  </a:cubicBezTo>
                  <a:cubicBezTo>
                    <a:pt x="149" y="69"/>
                    <a:pt x="147" y="66"/>
                    <a:pt x="147" y="65"/>
                  </a:cubicBezTo>
                  <a:cubicBezTo>
                    <a:pt x="147" y="65"/>
                    <a:pt x="148" y="64"/>
                    <a:pt x="149" y="63"/>
                  </a:cubicBezTo>
                  <a:cubicBezTo>
                    <a:pt x="149" y="63"/>
                    <a:pt x="148" y="62"/>
                    <a:pt x="148" y="61"/>
                  </a:cubicBezTo>
                  <a:cubicBezTo>
                    <a:pt x="148" y="58"/>
                    <a:pt x="146" y="49"/>
                    <a:pt x="145" y="47"/>
                  </a:cubicBezTo>
                  <a:cubicBezTo>
                    <a:pt x="143" y="45"/>
                    <a:pt x="138" y="44"/>
                    <a:pt x="138" y="42"/>
                  </a:cubicBezTo>
                  <a:cubicBezTo>
                    <a:pt x="138" y="41"/>
                    <a:pt x="138" y="39"/>
                    <a:pt x="135" y="37"/>
                  </a:cubicBezTo>
                  <a:cubicBezTo>
                    <a:pt x="132" y="36"/>
                    <a:pt x="130" y="29"/>
                    <a:pt x="132" y="29"/>
                  </a:cubicBezTo>
                  <a:cubicBezTo>
                    <a:pt x="134" y="29"/>
                    <a:pt x="135" y="24"/>
                    <a:pt x="137" y="23"/>
                  </a:cubicBezTo>
                  <a:cubicBezTo>
                    <a:pt x="139" y="22"/>
                    <a:pt x="141" y="18"/>
                    <a:pt x="139" y="15"/>
                  </a:cubicBezTo>
                  <a:cubicBezTo>
                    <a:pt x="138" y="13"/>
                    <a:pt x="139" y="7"/>
                    <a:pt x="139" y="2"/>
                  </a:cubicBezTo>
                  <a:cubicBezTo>
                    <a:pt x="136" y="2"/>
                    <a:pt x="133" y="1"/>
                    <a:pt x="132" y="1"/>
                  </a:cubicBezTo>
                  <a:cubicBezTo>
                    <a:pt x="130" y="0"/>
                    <a:pt x="126" y="1"/>
                    <a:pt x="124" y="2"/>
                  </a:cubicBezTo>
                  <a:cubicBezTo>
                    <a:pt x="121" y="2"/>
                    <a:pt x="115" y="6"/>
                    <a:pt x="113" y="4"/>
                  </a:cubicBezTo>
                  <a:cubicBezTo>
                    <a:pt x="110" y="2"/>
                    <a:pt x="89" y="5"/>
                    <a:pt x="82" y="6"/>
                  </a:cubicBezTo>
                  <a:cubicBezTo>
                    <a:pt x="76" y="6"/>
                    <a:pt x="74" y="12"/>
                    <a:pt x="70" y="12"/>
                  </a:cubicBezTo>
                  <a:cubicBezTo>
                    <a:pt x="66" y="12"/>
                    <a:pt x="60" y="15"/>
                    <a:pt x="57" y="19"/>
                  </a:cubicBezTo>
                  <a:cubicBezTo>
                    <a:pt x="56" y="20"/>
                    <a:pt x="55" y="20"/>
                    <a:pt x="54" y="20"/>
                  </a:cubicBezTo>
                  <a:cubicBezTo>
                    <a:pt x="55" y="21"/>
                    <a:pt x="55" y="22"/>
                    <a:pt x="56" y="23"/>
                  </a:cubicBezTo>
                  <a:cubicBezTo>
                    <a:pt x="57" y="25"/>
                    <a:pt x="58" y="28"/>
                    <a:pt x="58" y="3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1" name="Freeform 20"/>
            <p:cNvSpPr>
              <a:spLocks/>
            </p:cNvSpPr>
            <p:nvPr/>
          </p:nvSpPr>
          <p:spPr bwMode="auto">
            <a:xfrm>
              <a:off x="8956125" y="5087484"/>
              <a:ext cx="427038" cy="406400"/>
            </a:xfrm>
            <a:custGeom>
              <a:avLst/>
              <a:gdLst>
                <a:gd name="T0" fmla="*/ 14 w 123"/>
                <a:gd name="T1" fmla="*/ 7 h 117"/>
                <a:gd name="T2" fmla="*/ 8 w 123"/>
                <a:gd name="T3" fmla="*/ 13 h 117"/>
                <a:gd name="T4" fmla="*/ 7 w 123"/>
                <a:gd name="T5" fmla="*/ 16 h 117"/>
                <a:gd name="T6" fmla="*/ 5 w 123"/>
                <a:gd name="T7" fmla="*/ 23 h 117"/>
                <a:gd name="T8" fmla="*/ 0 w 123"/>
                <a:gd name="T9" fmla="*/ 27 h 117"/>
                <a:gd name="T10" fmla="*/ 4 w 123"/>
                <a:gd name="T11" fmla="*/ 35 h 117"/>
                <a:gd name="T12" fmla="*/ 4 w 123"/>
                <a:gd name="T13" fmla="*/ 43 h 117"/>
                <a:gd name="T14" fmla="*/ 3 w 123"/>
                <a:gd name="T15" fmla="*/ 48 h 117"/>
                <a:gd name="T16" fmla="*/ 3 w 123"/>
                <a:gd name="T17" fmla="*/ 53 h 117"/>
                <a:gd name="T18" fmla="*/ 4 w 123"/>
                <a:gd name="T19" fmla="*/ 57 h 117"/>
                <a:gd name="T20" fmla="*/ 1 w 123"/>
                <a:gd name="T21" fmla="*/ 61 h 117"/>
                <a:gd name="T22" fmla="*/ 4 w 123"/>
                <a:gd name="T23" fmla="*/ 66 h 117"/>
                <a:gd name="T24" fmla="*/ 5 w 123"/>
                <a:gd name="T25" fmla="*/ 72 h 117"/>
                <a:gd name="T26" fmla="*/ 11 w 123"/>
                <a:gd name="T27" fmla="*/ 76 h 117"/>
                <a:gd name="T28" fmla="*/ 17 w 123"/>
                <a:gd name="T29" fmla="*/ 77 h 117"/>
                <a:gd name="T30" fmla="*/ 21 w 123"/>
                <a:gd name="T31" fmla="*/ 84 h 117"/>
                <a:gd name="T32" fmla="*/ 33 w 123"/>
                <a:gd name="T33" fmla="*/ 87 h 117"/>
                <a:gd name="T34" fmla="*/ 38 w 123"/>
                <a:gd name="T35" fmla="*/ 92 h 117"/>
                <a:gd name="T36" fmla="*/ 51 w 123"/>
                <a:gd name="T37" fmla="*/ 84 h 117"/>
                <a:gd name="T38" fmla="*/ 113 w 123"/>
                <a:gd name="T39" fmla="*/ 117 h 117"/>
                <a:gd name="T40" fmla="*/ 113 w 123"/>
                <a:gd name="T41" fmla="*/ 113 h 117"/>
                <a:gd name="T42" fmla="*/ 120 w 123"/>
                <a:gd name="T43" fmla="*/ 113 h 117"/>
                <a:gd name="T44" fmla="*/ 120 w 123"/>
                <a:gd name="T45" fmla="*/ 34 h 117"/>
                <a:gd name="T46" fmla="*/ 120 w 123"/>
                <a:gd name="T47" fmla="*/ 22 h 117"/>
                <a:gd name="T48" fmla="*/ 121 w 123"/>
                <a:gd name="T49" fmla="*/ 12 h 117"/>
                <a:gd name="T50" fmla="*/ 122 w 123"/>
                <a:gd name="T51" fmla="*/ 10 h 117"/>
                <a:gd name="T52" fmla="*/ 122 w 123"/>
                <a:gd name="T53" fmla="*/ 10 h 117"/>
                <a:gd name="T54" fmla="*/ 111 w 123"/>
                <a:gd name="T55" fmla="*/ 7 h 117"/>
                <a:gd name="T56" fmla="*/ 99 w 123"/>
                <a:gd name="T57" fmla="*/ 1 h 117"/>
                <a:gd name="T58" fmla="*/ 81 w 123"/>
                <a:gd name="T59" fmla="*/ 10 h 117"/>
                <a:gd name="T60" fmla="*/ 82 w 123"/>
                <a:gd name="T61" fmla="*/ 20 h 117"/>
                <a:gd name="T62" fmla="*/ 69 w 123"/>
                <a:gd name="T63" fmla="*/ 21 h 117"/>
                <a:gd name="T64" fmla="*/ 55 w 123"/>
                <a:gd name="T65" fmla="*/ 15 h 117"/>
                <a:gd name="T66" fmla="*/ 47 w 123"/>
                <a:gd name="T67" fmla="*/ 10 h 117"/>
                <a:gd name="T68" fmla="*/ 41 w 123"/>
                <a:gd name="T69" fmla="*/ 5 h 117"/>
                <a:gd name="T70" fmla="*/ 27 w 123"/>
                <a:gd name="T71" fmla="*/ 2 h 117"/>
                <a:gd name="T72" fmla="*/ 17 w 123"/>
                <a:gd name="T73" fmla="*/ 0 h 117"/>
                <a:gd name="T74" fmla="*/ 17 w 123"/>
                <a:gd name="T75" fmla="*/ 4 h 117"/>
                <a:gd name="T76" fmla="*/ 14 w 123"/>
                <a:gd name="T77" fmla="*/ 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3" h="117">
                  <a:moveTo>
                    <a:pt x="14" y="7"/>
                  </a:moveTo>
                  <a:cubicBezTo>
                    <a:pt x="13" y="7"/>
                    <a:pt x="9" y="12"/>
                    <a:pt x="8" y="13"/>
                  </a:cubicBezTo>
                  <a:cubicBezTo>
                    <a:pt x="7" y="13"/>
                    <a:pt x="6" y="15"/>
                    <a:pt x="7" y="16"/>
                  </a:cubicBezTo>
                  <a:cubicBezTo>
                    <a:pt x="7" y="17"/>
                    <a:pt x="7" y="20"/>
                    <a:pt x="5" y="23"/>
                  </a:cubicBezTo>
                  <a:cubicBezTo>
                    <a:pt x="4" y="25"/>
                    <a:pt x="1" y="26"/>
                    <a:pt x="0" y="27"/>
                  </a:cubicBezTo>
                  <a:cubicBezTo>
                    <a:pt x="0" y="28"/>
                    <a:pt x="2" y="31"/>
                    <a:pt x="4" y="35"/>
                  </a:cubicBezTo>
                  <a:cubicBezTo>
                    <a:pt x="6" y="38"/>
                    <a:pt x="2" y="40"/>
                    <a:pt x="4" y="43"/>
                  </a:cubicBezTo>
                  <a:cubicBezTo>
                    <a:pt x="5" y="46"/>
                    <a:pt x="4" y="47"/>
                    <a:pt x="3" y="48"/>
                  </a:cubicBezTo>
                  <a:cubicBezTo>
                    <a:pt x="2" y="50"/>
                    <a:pt x="3" y="52"/>
                    <a:pt x="3" y="53"/>
                  </a:cubicBezTo>
                  <a:cubicBezTo>
                    <a:pt x="3" y="55"/>
                    <a:pt x="5" y="57"/>
                    <a:pt x="4" y="57"/>
                  </a:cubicBezTo>
                  <a:cubicBezTo>
                    <a:pt x="4" y="58"/>
                    <a:pt x="1" y="60"/>
                    <a:pt x="1" y="61"/>
                  </a:cubicBezTo>
                  <a:cubicBezTo>
                    <a:pt x="1" y="62"/>
                    <a:pt x="3" y="63"/>
                    <a:pt x="4" y="66"/>
                  </a:cubicBezTo>
                  <a:cubicBezTo>
                    <a:pt x="6" y="69"/>
                    <a:pt x="5" y="70"/>
                    <a:pt x="5" y="72"/>
                  </a:cubicBezTo>
                  <a:cubicBezTo>
                    <a:pt x="6" y="74"/>
                    <a:pt x="9" y="76"/>
                    <a:pt x="11" y="76"/>
                  </a:cubicBezTo>
                  <a:cubicBezTo>
                    <a:pt x="13" y="76"/>
                    <a:pt x="15" y="77"/>
                    <a:pt x="17" y="77"/>
                  </a:cubicBezTo>
                  <a:cubicBezTo>
                    <a:pt x="19" y="77"/>
                    <a:pt x="20" y="80"/>
                    <a:pt x="21" y="84"/>
                  </a:cubicBezTo>
                  <a:cubicBezTo>
                    <a:pt x="22" y="84"/>
                    <a:pt x="30" y="84"/>
                    <a:pt x="33" y="87"/>
                  </a:cubicBezTo>
                  <a:cubicBezTo>
                    <a:pt x="36" y="89"/>
                    <a:pt x="38" y="92"/>
                    <a:pt x="38" y="92"/>
                  </a:cubicBezTo>
                  <a:cubicBezTo>
                    <a:pt x="51" y="84"/>
                    <a:pt x="51" y="84"/>
                    <a:pt x="51" y="84"/>
                  </a:cubicBezTo>
                  <a:cubicBezTo>
                    <a:pt x="113" y="117"/>
                    <a:pt x="113" y="117"/>
                    <a:pt x="113" y="117"/>
                  </a:cubicBezTo>
                  <a:cubicBezTo>
                    <a:pt x="113" y="113"/>
                    <a:pt x="113" y="113"/>
                    <a:pt x="113" y="113"/>
                  </a:cubicBezTo>
                  <a:cubicBezTo>
                    <a:pt x="120" y="113"/>
                    <a:pt x="120" y="113"/>
                    <a:pt x="120" y="113"/>
                  </a:cubicBezTo>
                  <a:cubicBezTo>
                    <a:pt x="120" y="113"/>
                    <a:pt x="120" y="40"/>
                    <a:pt x="120" y="34"/>
                  </a:cubicBezTo>
                  <a:cubicBezTo>
                    <a:pt x="120" y="29"/>
                    <a:pt x="118" y="25"/>
                    <a:pt x="120" y="22"/>
                  </a:cubicBezTo>
                  <a:cubicBezTo>
                    <a:pt x="123" y="19"/>
                    <a:pt x="119" y="18"/>
                    <a:pt x="121" y="12"/>
                  </a:cubicBezTo>
                  <a:cubicBezTo>
                    <a:pt x="121" y="12"/>
                    <a:pt x="122" y="11"/>
                    <a:pt x="122" y="10"/>
                  </a:cubicBezTo>
                  <a:cubicBezTo>
                    <a:pt x="122" y="10"/>
                    <a:pt x="122" y="10"/>
                    <a:pt x="122" y="10"/>
                  </a:cubicBezTo>
                  <a:cubicBezTo>
                    <a:pt x="121" y="8"/>
                    <a:pt x="118" y="8"/>
                    <a:pt x="111" y="7"/>
                  </a:cubicBezTo>
                  <a:cubicBezTo>
                    <a:pt x="104" y="6"/>
                    <a:pt x="107" y="1"/>
                    <a:pt x="99" y="1"/>
                  </a:cubicBezTo>
                  <a:cubicBezTo>
                    <a:pt x="91" y="0"/>
                    <a:pt x="81" y="7"/>
                    <a:pt x="81" y="10"/>
                  </a:cubicBezTo>
                  <a:cubicBezTo>
                    <a:pt x="81" y="13"/>
                    <a:pt x="84" y="17"/>
                    <a:pt x="82" y="20"/>
                  </a:cubicBezTo>
                  <a:cubicBezTo>
                    <a:pt x="79" y="24"/>
                    <a:pt x="73" y="24"/>
                    <a:pt x="69" y="21"/>
                  </a:cubicBezTo>
                  <a:cubicBezTo>
                    <a:pt x="65" y="17"/>
                    <a:pt x="59" y="15"/>
                    <a:pt x="55" y="15"/>
                  </a:cubicBezTo>
                  <a:cubicBezTo>
                    <a:pt x="50" y="15"/>
                    <a:pt x="46" y="12"/>
                    <a:pt x="47" y="10"/>
                  </a:cubicBezTo>
                  <a:cubicBezTo>
                    <a:pt x="47" y="7"/>
                    <a:pt x="45" y="6"/>
                    <a:pt x="41" y="5"/>
                  </a:cubicBezTo>
                  <a:cubicBezTo>
                    <a:pt x="37" y="4"/>
                    <a:pt x="34" y="1"/>
                    <a:pt x="27" y="2"/>
                  </a:cubicBezTo>
                  <a:cubicBezTo>
                    <a:pt x="23" y="3"/>
                    <a:pt x="20" y="1"/>
                    <a:pt x="17" y="0"/>
                  </a:cubicBezTo>
                  <a:cubicBezTo>
                    <a:pt x="17" y="2"/>
                    <a:pt x="17" y="3"/>
                    <a:pt x="17" y="4"/>
                  </a:cubicBezTo>
                  <a:cubicBezTo>
                    <a:pt x="17" y="7"/>
                    <a:pt x="15" y="6"/>
                    <a:pt x="14" y="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2" name="Freeform 21"/>
            <p:cNvSpPr>
              <a:spLocks/>
            </p:cNvSpPr>
            <p:nvPr/>
          </p:nvSpPr>
          <p:spPr bwMode="auto">
            <a:xfrm>
              <a:off x="8224288" y="5657396"/>
              <a:ext cx="79375" cy="28575"/>
            </a:xfrm>
            <a:custGeom>
              <a:avLst/>
              <a:gdLst>
                <a:gd name="T0" fmla="*/ 12 w 23"/>
                <a:gd name="T1" fmla="*/ 5 h 8"/>
                <a:gd name="T2" fmla="*/ 19 w 23"/>
                <a:gd name="T3" fmla="*/ 7 h 8"/>
                <a:gd name="T4" fmla="*/ 23 w 23"/>
                <a:gd name="T5" fmla="*/ 5 h 8"/>
                <a:gd name="T6" fmla="*/ 19 w 23"/>
                <a:gd name="T7" fmla="*/ 5 h 8"/>
                <a:gd name="T8" fmla="*/ 11 w 23"/>
                <a:gd name="T9" fmla="*/ 1 h 8"/>
                <a:gd name="T10" fmla="*/ 1 w 23"/>
                <a:gd name="T11" fmla="*/ 3 h 8"/>
                <a:gd name="T12" fmla="*/ 0 w 23"/>
                <a:gd name="T13" fmla="*/ 8 h 8"/>
                <a:gd name="T14" fmla="*/ 3 w 23"/>
                <a:gd name="T15" fmla="*/ 7 h 8"/>
                <a:gd name="T16" fmla="*/ 12 w 23"/>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8">
                  <a:moveTo>
                    <a:pt x="12" y="5"/>
                  </a:moveTo>
                  <a:cubicBezTo>
                    <a:pt x="13" y="3"/>
                    <a:pt x="16" y="6"/>
                    <a:pt x="19" y="7"/>
                  </a:cubicBezTo>
                  <a:cubicBezTo>
                    <a:pt x="21" y="7"/>
                    <a:pt x="23" y="5"/>
                    <a:pt x="23" y="5"/>
                  </a:cubicBezTo>
                  <a:cubicBezTo>
                    <a:pt x="23" y="5"/>
                    <a:pt x="23" y="5"/>
                    <a:pt x="19" y="5"/>
                  </a:cubicBezTo>
                  <a:cubicBezTo>
                    <a:pt x="15" y="4"/>
                    <a:pt x="15" y="0"/>
                    <a:pt x="11" y="1"/>
                  </a:cubicBezTo>
                  <a:cubicBezTo>
                    <a:pt x="8" y="3"/>
                    <a:pt x="6" y="3"/>
                    <a:pt x="1" y="3"/>
                  </a:cubicBezTo>
                  <a:cubicBezTo>
                    <a:pt x="1" y="4"/>
                    <a:pt x="0" y="6"/>
                    <a:pt x="0" y="8"/>
                  </a:cubicBezTo>
                  <a:cubicBezTo>
                    <a:pt x="1" y="8"/>
                    <a:pt x="2" y="7"/>
                    <a:pt x="3" y="7"/>
                  </a:cubicBezTo>
                  <a:cubicBezTo>
                    <a:pt x="5" y="7"/>
                    <a:pt x="10" y="6"/>
                    <a:pt x="12" y="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3" name="Freeform 22"/>
            <p:cNvSpPr>
              <a:spLocks/>
            </p:cNvSpPr>
            <p:nvPr/>
          </p:nvSpPr>
          <p:spPr bwMode="auto">
            <a:xfrm>
              <a:off x="8206825" y="5581196"/>
              <a:ext cx="166688" cy="128588"/>
            </a:xfrm>
            <a:custGeom>
              <a:avLst/>
              <a:gdLst>
                <a:gd name="T0" fmla="*/ 11 w 48"/>
                <a:gd name="T1" fmla="*/ 36 h 37"/>
                <a:gd name="T2" fmla="*/ 16 w 48"/>
                <a:gd name="T3" fmla="*/ 34 h 37"/>
                <a:gd name="T4" fmla="*/ 27 w 48"/>
                <a:gd name="T5" fmla="*/ 33 h 37"/>
                <a:gd name="T6" fmla="*/ 29 w 48"/>
                <a:gd name="T7" fmla="*/ 34 h 37"/>
                <a:gd name="T8" fmla="*/ 29 w 48"/>
                <a:gd name="T9" fmla="*/ 33 h 37"/>
                <a:gd name="T10" fmla="*/ 35 w 48"/>
                <a:gd name="T11" fmla="*/ 35 h 37"/>
                <a:gd name="T12" fmla="*/ 47 w 48"/>
                <a:gd name="T13" fmla="*/ 36 h 37"/>
                <a:gd name="T14" fmla="*/ 48 w 48"/>
                <a:gd name="T15" fmla="*/ 36 h 37"/>
                <a:gd name="T16" fmla="*/ 48 w 48"/>
                <a:gd name="T17" fmla="*/ 30 h 37"/>
                <a:gd name="T18" fmla="*/ 43 w 48"/>
                <a:gd name="T19" fmla="*/ 25 h 37"/>
                <a:gd name="T20" fmla="*/ 42 w 48"/>
                <a:gd name="T21" fmla="*/ 20 h 37"/>
                <a:gd name="T22" fmla="*/ 41 w 48"/>
                <a:gd name="T23" fmla="*/ 18 h 37"/>
                <a:gd name="T24" fmla="*/ 36 w 48"/>
                <a:gd name="T25" fmla="*/ 12 h 37"/>
                <a:gd name="T26" fmla="*/ 31 w 48"/>
                <a:gd name="T27" fmla="*/ 5 h 37"/>
                <a:gd name="T28" fmla="*/ 28 w 48"/>
                <a:gd name="T29" fmla="*/ 5 h 37"/>
                <a:gd name="T30" fmla="*/ 23 w 48"/>
                <a:gd name="T31" fmla="*/ 1 h 37"/>
                <a:gd name="T32" fmla="*/ 17 w 48"/>
                <a:gd name="T33" fmla="*/ 2 h 37"/>
                <a:gd name="T34" fmla="*/ 10 w 48"/>
                <a:gd name="T35" fmla="*/ 2 h 37"/>
                <a:gd name="T36" fmla="*/ 5 w 48"/>
                <a:gd name="T37" fmla="*/ 6 h 37"/>
                <a:gd name="T38" fmla="*/ 5 w 48"/>
                <a:gd name="T39" fmla="*/ 6 h 37"/>
                <a:gd name="T40" fmla="*/ 3 w 48"/>
                <a:gd name="T41" fmla="*/ 12 h 37"/>
                <a:gd name="T42" fmla="*/ 6 w 48"/>
                <a:gd name="T43" fmla="*/ 24 h 37"/>
                <a:gd name="T44" fmla="*/ 6 w 48"/>
                <a:gd name="T45" fmla="*/ 25 h 37"/>
                <a:gd name="T46" fmla="*/ 16 w 48"/>
                <a:gd name="T47" fmla="*/ 23 h 37"/>
                <a:gd name="T48" fmla="*/ 24 w 48"/>
                <a:gd name="T49" fmla="*/ 27 h 37"/>
                <a:gd name="T50" fmla="*/ 28 w 48"/>
                <a:gd name="T51" fmla="*/ 27 h 37"/>
                <a:gd name="T52" fmla="*/ 24 w 48"/>
                <a:gd name="T53" fmla="*/ 29 h 37"/>
                <a:gd name="T54" fmla="*/ 17 w 48"/>
                <a:gd name="T55" fmla="*/ 27 h 37"/>
                <a:gd name="T56" fmla="*/ 8 w 48"/>
                <a:gd name="T57" fmla="*/ 29 h 37"/>
                <a:gd name="T58" fmla="*/ 5 w 48"/>
                <a:gd name="T59" fmla="*/ 30 h 37"/>
                <a:gd name="T60" fmla="*/ 6 w 48"/>
                <a:gd name="T61" fmla="*/ 34 h 37"/>
                <a:gd name="T62" fmla="*/ 7 w 48"/>
                <a:gd name="T63" fmla="*/ 35 h 37"/>
                <a:gd name="T64" fmla="*/ 11 w 48"/>
                <a:gd name="T6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 h="37">
                  <a:moveTo>
                    <a:pt x="11" y="36"/>
                  </a:moveTo>
                  <a:cubicBezTo>
                    <a:pt x="13" y="36"/>
                    <a:pt x="16" y="34"/>
                    <a:pt x="16" y="34"/>
                  </a:cubicBezTo>
                  <a:cubicBezTo>
                    <a:pt x="16" y="34"/>
                    <a:pt x="26" y="33"/>
                    <a:pt x="27" y="33"/>
                  </a:cubicBezTo>
                  <a:cubicBezTo>
                    <a:pt x="28" y="33"/>
                    <a:pt x="29" y="33"/>
                    <a:pt x="29" y="34"/>
                  </a:cubicBezTo>
                  <a:cubicBezTo>
                    <a:pt x="29" y="33"/>
                    <a:pt x="29" y="33"/>
                    <a:pt x="29" y="33"/>
                  </a:cubicBezTo>
                  <a:cubicBezTo>
                    <a:pt x="29" y="33"/>
                    <a:pt x="35" y="34"/>
                    <a:pt x="35" y="35"/>
                  </a:cubicBezTo>
                  <a:cubicBezTo>
                    <a:pt x="35" y="36"/>
                    <a:pt x="43" y="37"/>
                    <a:pt x="47" y="36"/>
                  </a:cubicBezTo>
                  <a:cubicBezTo>
                    <a:pt x="47" y="36"/>
                    <a:pt x="47" y="36"/>
                    <a:pt x="48" y="36"/>
                  </a:cubicBezTo>
                  <a:cubicBezTo>
                    <a:pt x="48" y="34"/>
                    <a:pt x="48" y="31"/>
                    <a:pt x="48" y="30"/>
                  </a:cubicBezTo>
                  <a:cubicBezTo>
                    <a:pt x="47" y="29"/>
                    <a:pt x="45" y="27"/>
                    <a:pt x="43" y="25"/>
                  </a:cubicBezTo>
                  <a:cubicBezTo>
                    <a:pt x="42" y="24"/>
                    <a:pt x="42" y="20"/>
                    <a:pt x="42" y="20"/>
                  </a:cubicBezTo>
                  <a:cubicBezTo>
                    <a:pt x="41" y="18"/>
                    <a:pt x="41" y="18"/>
                    <a:pt x="41" y="18"/>
                  </a:cubicBezTo>
                  <a:cubicBezTo>
                    <a:pt x="41" y="18"/>
                    <a:pt x="40" y="13"/>
                    <a:pt x="36" y="12"/>
                  </a:cubicBezTo>
                  <a:cubicBezTo>
                    <a:pt x="33" y="11"/>
                    <a:pt x="31" y="5"/>
                    <a:pt x="31" y="5"/>
                  </a:cubicBezTo>
                  <a:cubicBezTo>
                    <a:pt x="28" y="5"/>
                    <a:pt x="28" y="5"/>
                    <a:pt x="28" y="5"/>
                  </a:cubicBezTo>
                  <a:cubicBezTo>
                    <a:pt x="28" y="5"/>
                    <a:pt x="25" y="2"/>
                    <a:pt x="23" y="1"/>
                  </a:cubicBezTo>
                  <a:cubicBezTo>
                    <a:pt x="21" y="0"/>
                    <a:pt x="17" y="2"/>
                    <a:pt x="17" y="2"/>
                  </a:cubicBezTo>
                  <a:cubicBezTo>
                    <a:pt x="17" y="2"/>
                    <a:pt x="12" y="2"/>
                    <a:pt x="10" y="2"/>
                  </a:cubicBezTo>
                  <a:cubicBezTo>
                    <a:pt x="7" y="1"/>
                    <a:pt x="7" y="5"/>
                    <a:pt x="5" y="6"/>
                  </a:cubicBezTo>
                  <a:cubicBezTo>
                    <a:pt x="5" y="6"/>
                    <a:pt x="5" y="6"/>
                    <a:pt x="5" y="6"/>
                  </a:cubicBezTo>
                  <a:cubicBezTo>
                    <a:pt x="4" y="8"/>
                    <a:pt x="4" y="10"/>
                    <a:pt x="3" y="12"/>
                  </a:cubicBezTo>
                  <a:cubicBezTo>
                    <a:pt x="0" y="16"/>
                    <a:pt x="4" y="22"/>
                    <a:pt x="6" y="24"/>
                  </a:cubicBezTo>
                  <a:cubicBezTo>
                    <a:pt x="6" y="24"/>
                    <a:pt x="6" y="24"/>
                    <a:pt x="6" y="25"/>
                  </a:cubicBezTo>
                  <a:cubicBezTo>
                    <a:pt x="11" y="25"/>
                    <a:pt x="13" y="25"/>
                    <a:pt x="16" y="23"/>
                  </a:cubicBezTo>
                  <a:cubicBezTo>
                    <a:pt x="20" y="22"/>
                    <a:pt x="20" y="26"/>
                    <a:pt x="24" y="27"/>
                  </a:cubicBezTo>
                  <a:cubicBezTo>
                    <a:pt x="28" y="27"/>
                    <a:pt x="28" y="27"/>
                    <a:pt x="28" y="27"/>
                  </a:cubicBezTo>
                  <a:cubicBezTo>
                    <a:pt x="28" y="27"/>
                    <a:pt x="26" y="29"/>
                    <a:pt x="24" y="29"/>
                  </a:cubicBezTo>
                  <a:cubicBezTo>
                    <a:pt x="21" y="28"/>
                    <a:pt x="18" y="25"/>
                    <a:pt x="17" y="27"/>
                  </a:cubicBezTo>
                  <a:cubicBezTo>
                    <a:pt x="15" y="28"/>
                    <a:pt x="10" y="29"/>
                    <a:pt x="8" y="29"/>
                  </a:cubicBezTo>
                  <a:cubicBezTo>
                    <a:pt x="7" y="29"/>
                    <a:pt x="6" y="30"/>
                    <a:pt x="5" y="30"/>
                  </a:cubicBezTo>
                  <a:cubicBezTo>
                    <a:pt x="5" y="31"/>
                    <a:pt x="5" y="33"/>
                    <a:pt x="6" y="34"/>
                  </a:cubicBezTo>
                  <a:cubicBezTo>
                    <a:pt x="6" y="34"/>
                    <a:pt x="7" y="34"/>
                    <a:pt x="7" y="35"/>
                  </a:cubicBezTo>
                  <a:cubicBezTo>
                    <a:pt x="11" y="34"/>
                    <a:pt x="10" y="36"/>
                    <a:pt x="11" y="36"/>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4" name="Freeform 23"/>
            <p:cNvSpPr>
              <a:spLocks/>
            </p:cNvSpPr>
            <p:nvPr/>
          </p:nvSpPr>
          <p:spPr bwMode="auto">
            <a:xfrm>
              <a:off x="8230638" y="5695496"/>
              <a:ext cx="76200" cy="46038"/>
            </a:xfrm>
            <a:custGeom>
              <a:avLst/>
              <a:gdLst>
                <a:gd name="T0" fmla="*/ 12 w 22"/>
                <a:gd name="T1" fmla="*/ 12 h 13"/>
                <a:gd name="T2" fmla="*/ 18 w 22"/>
                <a:gd name="T3" fmla="*/ 9 h 13"/>
                <a:gd name="T4" fmla="*/ 21 w 22"/>
                <a:gd name="T5" fmla="*/ 7 h 13"/>
                <a:gd name="T6" fmla="*/ 21 w 22"/>
                <a:gd name="T7" fmla="*/ 4 h 13"/>
                <a:gd name="T8" fmla="*/ 22 w 22"/>
                <a:gd name="T9" fmla="*/ 1 h 13"/>
                <a:gd name="T10" fmla="*/ 20 w 22"/>
                <a:gd name="T11" fmla="*/ 0 h 13"/>
                <a:gd name="T12" fmla="*/ 9 w 22"/>
                <a:gd name="T13" fmla="*/ 1 h 13"/>
                <a:gd name="T14" fmla="*/ 4 w 22"/>
                <a:gd name="T15" fmla="*/ 3 h 13"/>
                <a:gd name="T16" fmla="*/ 0 w 22"/>
                <a:gd name="T17" fmla="*/ 2 h 13"/>
                <a:gd name="T18" fmla="*/ 6 w 22"/>
                <a:gd name="T19" fmla="*/ 7 h 13"/>
                <a:gd name="T20" fmla="*/ 10 w 22"/>
                <a:gd name="T21" fmla="*/ 13 h 13"/>
                <a:gd name="T22" fmla="*/ 11 w 22"/>
                <a:gd name="T23" fmla="*/ 13 h 13"/>
                <a:gd name="T24" fmla="*/ 12 w 22"/>
                <a:gd name="T25"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3">
                  <a:moveTo>
                    <a:pt x="12" y="12"/>
                  </a:moveTo>
                  <a:cubicBezTo>
                    <a:pt x="13" y="11"/>
                    <a:pt x="17" y="8"/>
                    <a:pt x="18" y="9"/>
                  </a:cubicBezTo>
                  <a:cubicBezTo>
                    <a:pt x="19" y="9"/>
                    <a:pt x="21" y="8"/>
                    <a:pt x="21" y="7"/>
                  </a:cubicBezTo>
                  <a:cubicBezTo>
                    <a:pt x="21" y="7"/>
                    <a:pt x="19" y="4"/>
                    <a:pt x="21" y="4"/>
                  </a:cubicBezTo>
                  <a:cubicBezTo>
                    <a:pt x="22" y="3"/>
                    <a:pt x="22" y="2"/>
                    <a:pt x="22" y="1"/>
                  </a:cubicBezTo>
                  <a:cubicBezTo>
                    <a:pt x="22" y="0"/>
                    <a:pt x="21" y="0"/>
                    <a:pt x="20" y="0"/>
                  </a:cubicBezTo>
                  <a:cubicBezTo>
                    <a:pt x="19" y="0"/>
                    <a:pt x="9" y="1"/>
                    <a:pt x="9" y="1"/>
                  </a:cubicBezTo>
                  <a:cubicBezTo>
                    <a:pt x="9" y="1"/>
                    <a:pt x="6" y="3"/>
                    <a:pt x="4" y="3"/>
                  </a:cubicBezTo>
                  <a:cubicBezTo>
                    <a:pt x="3" y="3"/>
                    <a:pt x="4" y="1"/>
                    <a:pt x="0" y="2"/>
                  </a:cubicBezTo>
                  <a:cubicBezTo>
                    <a:pt x="2" y="4"/>
                    <a:pt x="2" y="5"/>
                    <a:pt x="6" y="7"/>
                  </a:cubicBezTo>
                  <a:cubicBezTo>
                    <a:pt x="11" y="8"/>
                    <a:pt x="6" y="10"/>
                    <a:pt x="10" y="13"/>
                  </a:cubicBezTo>
                  <a:cubicBezTo>
                    <a:pt x="10" y="13"/>
                    <a:pt x="10" y="13"/>
                    <a:pt x="11" y="13"/>
                  </a:cubicBezTo>
                  <a:cubicBezTo>
                    <a:pt x="11" y="13"/>
                    <a:pt x="11" y="13"/>
                    <a:pt x="12" y="1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5" name="Freeform 24"/>
            <p:cNvSpPr>
              <a:spLocks/>
            </p:cNvSpPr>
            <p:nvPr/>
          </p:nvSpPr>
          <p:spPr bwMode="auto">
            <a:xfrm>
              <a:off x="9094238" y="5736771"/>
              <a:ext cx="344488" cy="244475"/>
            </a:xfrm>
            <a:custGeom>
              <a:avLst/>
              <a:gdLst>
                <a:gd name="T0" fmla="*/ 91 w 99"/>
                <a:gd name="T1" fmla="*/ 40 h 70"/>
                <a:gd name="T2" fmla="*/ 88 w 99"/>
                <a:gd name="T3" fmla="*/ 34 h 70"/>
                <a:gd name="T4" fmla="*/ 83 w 99"/>
                <a:gd name="T5" fmla="*/ 30 h 70"/>
                <a:gd name="T6" fmla="*/ 80 w 99"/>
                <a:gd name="T7" fmla="*/ 25 h 70"/>
                <a:gd name="T8" fmla="*/ 73 w 99"/>
                <a:gd name="T9" fmla="*/ 22 h 70"/>
                <a:gd name="T10" fmla="*/ 72 w 99"/>
                <a:gd name="T11" fmla="*/ 19 h 70"/>
                <a:gd name="T12" fmla="*/ 69 w 99"/>
                <a:gd name="T13" fmla="*/ 19 h 70"/>
                <a:gd name="T14" fmla="*/ 70 w 99"/>
                <a:gd name="T15" fmla="*/ 16 h 70"/>
                <a:gd name="T16" fmla="*/ 69 w 99"/>
                <a:gd name="T17" fmla="*/ 9 h 70"/>
                <a:gd name="T18" fmla="*/ 64 w 99"/>
                <a:gd name="T19" fmla="*/ 1 h 70"/>
                <a:gd name="T20" fmla="*/ 62 w 99"/>
                <a:gd name="T21" fmla="*/ 1 h 70"/>
                <a:gd name="T22" fmla="*/ 56 w 99"/>
                <a:gd name="T23" fmla="*/ 4 h 70"/>
                <a:gd name="T24" fmla="*/ 54 w 99"/>
                <a:gd name="T25" fmla="*/ 7 h 70"/>
                <a:gd name="T26" fmla="*/ 46 w 99"/>
                <a:gd name="T27" fmla="*/ 15 h 70"/>
                <a:gd name="T28" fmla="*/ 35 w 99"/>
                <a:gd name="T29" fmla="*/ 18 h 70"/>
                <a:gd name="T30" fmla="*/ 34 w 99"/>
                <a:gd name="T31" fmla="*/ 22 h 70"/>
                <a:gd name="T32" fmla="*/ 27 w 99"/>
                <a:gd name="T33" fmla="*/ 26 h 70"/>
                <a:gd name="T34" fmla="*/ 18 w 99"/>
                <a:gd name="T35" fmla="*/ 28 h 70"/>
                <a:gd name="T36" fmla="*/ 13 w 99"/>
                <a:gd name="T37" fmla="*/ 28 h 70"/>
                <a:gd name="T38" fmla="*/ 9 w 99"/>
                <a:gd name="T39" fmla="*/ 30 h 70"/>
                <a:gd name="T40" fmla="*/ 8 w 99"/>
                <a:gd name="T41" fmla="*/ 30 h 70"/>
                <a:gd name="T42" fmla="*/ 4 w 99"/>
                <a:gd name="T43" fmla="*/ 35 h 70"/>
                <a:gd name="T44" fmla="*/ 0 w 99"/>
                <a:gd name="T45" fmla="*/ 43 h 70"/>
                <a:gd name="T46" fmla="*/ 1 w 99"/>
                <a:gd name="T47" fmla="*/ 49 h 70"/>
                <a:gd name="T48" fmla="*/ 3 w 99"/>
                <a:gd name="T49" fmla="*/ 56 h 70"/>
                <a:gd name="T50" fmla="*/ 4 w 99"/>
                <a:gd name="T51" fmla="*/ 60 h 70"/>
                <a:gd name="T52" fmla="*/ 6 w 99"/>
                <a:gd name="T53" fmla="*/ 63 h 70"/>
                <a:gd name="T54" fmla="*/ 11 w 99"/>
                <a:gd name="T55" fmla="*/ 68 h 70"/>
                <a:gd name="T56" fmla="*/ 13 w 99"/>
                <a:gd name="T57" fmla="*/ 70 h 70"/>
                <a:gd name="T58" fmla="*/ 13 w 99"/>
                <a:gd name="T59" fmla="*/ 69 h 70"/>
                <a:gd name="T60" fmla="*/ 15 w 99"/>
                <a:gd name="T61" fmla="*/ 63 h 70"/>
                <a:gd name="T62" fmla="*/ 19 w 99"/>
                <a:gd name="T63" fmla="*/ 62 h 70"/>
                <a:gd name="T64" fmla="*/ 23 w 99"/>
                <a:gd name="T65" fmla="*/ 61 h 70"/>
                <a:gd name="T66" fmla="*/ 30 w 99"/>
                <a:gd name="T67" fmla="*/ 62 h 70"/>
                <a:gd name="T68" fmla="*/ 30 w 99"/>
                <a:gd name="T69" fmla="*/ 56 h 70"/>
                <a:gd name="T70" fmla="*/ 38 w 99"/>
                <a:gd name="T71" fmla="*/ 50 h 70"/>
                <a:gd name="T72" fmla="*/ 45 w 99"/>
                <a:gd name="T73" fmla="*/ 54 h 70"/>
                <a:gd name="T74" fmla="*/ 60 w 99"/>
                <a:gd name="T75" fmla="*/ 57 h 70"/>
                <a:gd name="T76" fmla="*/ 62 w 99"/>
                <a:gd name="T77" fmla="*/ 52 h 70"/>
                <a:gd name="T78" fmla="*/ 69 w 99"/>
                <a:gd name="T79" fmla="*/ 52 h 70"/>
                <a:gd name="T80" fmla="*/ 77 w 99"/>
                <a:gd name="T81" fmla="*/ 50 h 70"/>
                <a:gd name="T82" fmla="*/ 84 w 99"/>
                <a:gd name="T83" fmla="*/ 49 h 70"/>
                <a:gd name="T84" fmla="*/ 93 w 99"/>
                <a:gd name="T85" fmla="*/ 50 h 70"/>
                <a:gd name="T86" fmla="*/ 99 w 99"/>
                <a:gd name="T87" fmla="*/ 49 h 70"/>
                <a:gd name="T88" fmla="*/ 97 w 99"/>
                <a:gd name="T89" fmla="*/ 44 h 70"/>
                <a:gd name="T90" fmla="*/ 91 w 99"/>
                <a:gd name="T91"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9" h="70">
                  <a:moveTo>
                    <a:pt x="91" y="40"/>
                  </a:moveTo>
                  <a:cubicBezTo>
                    <a:pt x="91" y="38"/>
                    <a:pt x="91" y="37"/>
                    <a:pt x="88" y="34"/>
                  </a:cubicBezTo>
                  <a:cubicBezTo>
                    <a:pt x="85" y="32"/>
                    <a:pt x="83" y="31"/>
                    <a:pt x="83" y="30"/>
                  </a:cubicBezTo>
                  <a:cubicBezTo>
                    <a:pt x="83" y="28"/>
                    <a:pt x="82" y="28"/>
                    <a:pt x="80" y="25"/>
                  </a:cubicBezTo>
                  <a:cubicBezTo>
                    <a:pt x="77" y="22"/>
                    <a:pt x="73" y="22"/>
                    <a:pt x="73" y="22"/>
                  </a:cubicBezTo>
                  <a:cubicBezTo>
                    <a:pt x="72" y="19"/>
                    <a:pt x="72" y="19"/>
                    <a:pt x="72" y="19"/>
                  </a:cubicBezTo>
                  <a:cubicBezTo>
                    <a:pt x="69" y="19"/>
                    <a:pt x="69" y="19"/>
                    <a:pt x="69" y="19"/>
                  </a:cubicBezTo>
                  <a:cubicBezTo>
                    <a:pt x="69" y="19"/>
                    <a:pt x="67" y="17"/>
                    <a:pt x="70" y="16"/>
                  </a:cubicBezTo>
                  <a:cubicBezTo>
                    <a:pt x="73" y="14"/>
                    <a:pt x="70" y="10"/>
                    <a:pt x="69" y="9"/>
                  </a:cubicBezTo>
                  <a:cubicBezTo>
                    <a:pt x="69" y="8"/>
                    <a:pt x="65" y="2"/>
                    <a:pt x="64" y="1"/>
                  </a:cubicBezTo>
                  <a:cubicBezTo>
                    <a:pt x="63" y="1"/>
                    <a:pt x="63" y="1"/>
                    <a:pt x="62" y="1"/>
                  </a:cubicBezTo>
                  <a:cubicBezTo>
                    <a:pt x="61" y="0"/>
                    <a:pt x="57" y="2"/>
                    <a:pt x="56" y="4"/>
                  </a:cubicBezTo>
                  <a:cubicBezTo>
                    <a:pt x="54" y="5"/>
                    <a:pt x="55" y="6"/>
                    <a:pt x="54" y="7"/>
                  </a:cubicBezTo>
                  <a:cubicBezTo>
                    <a:pt x="53" y="9"/>
                    <a:pt x="49" y="12"/>
                    <a:pt x="46" y="15"/>
                  </a:cubicBezTo>
                  <a:cubicBezTo>
                    <a:pt x="43" y="19"/>
                    <a:pt x="37" y="17"/>
                    <a:pt x="35" y="18"/>
                  </a:cubicBezTo>
                  <a:cubicBezTo>
                    <a:pt x="33" y="19"/>
                    <a:pt x="36" y="21"/>
                    <a:pt x="34" y="22"/>
                  </a:cubicBezTo>
                  <a:cubicBezTo>
                    <a:pt x="33" y="23"/>
                    <a:pt x="28" y="25"/>
                    <a:pt x="27" y="26"/>
                  </a:cubicBezTo>
                  <a:cubicBezTo>
                    <a:pt x="26" y="27"/>
                    <a:pt x="20" y="26"/>
                    <a:pt x="18" y="28"/>
                  </a:cubicBezTo>
                  <a:cubicBezTo>
                    <a:pt x="17" y="31"/>
                    <a:pt x="15" y="26"/>
                    <a:pt x="13" y="28"/>
                  </a:cubicBezTo>
                  <a:cubicBezTo>
                    <a:pt x="11" y="31"/>
                    <a:pt x="9" y="31"/>
                    <a:pt x="9" y="30"/>
                  </a:cubicBezTo>
                  <a:cubicBezTo>
                    <a:pt x="8" y="30"/>
                    <a:pt x="8" y="30"/>
                    <a:pt x="8" y="30"/>
                  </a:cubicBezTo>
                  <a:cubicBezTo>
                    <a:pt x="6" y="31"/>
                    <a:pt x="4" y="33"/>
                    <a:pt x="4" y="35"/>
                  </a:cubicBezTo>
                  <a:cubicBezTo>
                    <a:pt x="3" y="38"/>
                    <a:pt x="0" y="41"/>
                    <a:pt x="0" y="43"/>
                  </a:cubicBezTo>
                  <a:cubicBezTo>
                    <a:pt x="0" y="44"/>
                    <a:pt x="1" y="46"/>
                    <a:pt x="1" y="49"/>
                  </a:cubicBezTo>
                  <a:cubicBezTo>
                    <a:pt x="1" y="52"/>
                    <a:pt x="2" y="53"/>
                    <a:pt x="3" y="56"/>
                  </a:cubicBezTo>
                  <a:cubicBezTo>
                    <a:pt x="5" y="58"/>
                    <a:pt x="4" y="60"/>
                    <a:pt x="4" y="60"/>
                  </a:cubicBezTo>
                  <a:cubicBezTo>
                    <a:pt x="4" y="60"/>
                    <a:pt x="5" y="61"/>
                    <a:pt x="6" y="63"/>
                  </a:cubicBezTo>
                  <a:cubicBezTo>
                    <a:pt x="8" y="65"/>
                    <a:pt x="11" y="67"/>
                    <a:pt x="11" y="68"/>
                  </a:cubicBezTo>
                  <a:cubicBezTo>
                    <a:pt x="12" y="69"/>
                    <a:pt x="12" y="69"/>
                    <a:pt x="13" y="70"/>
                  </a:cubicBezTo>
                  <a:cubicBezTo>
                    <a:pt x="13" y="69"/>
                    <a:pt x="13" y="69"/>
                    <a:pt x="13" y="69"/>
                  </a:cubicBezTo>
                  <a:cubicBezTo>
                    <a:pt x="15" y="66"/>
                    <a:pt x="15" y="63"/>
                    <a:pt x="15" y="63"/>
                  </a:cubicBezTo>
                  <a:cubicBezTo>
                    <a:pt x="19" y="62"/>
                    <a:pt x="19" y="62"/>
                    <a:pt x="19" y="62"/>
                  </a:cubicBezTo>
                  <a:cubicBezTo>
                    <a:pt x="23" y="61"/>
                    <a:pt x="23" y="61"/>
                    <a:pt x="23" y="61"/>
                  </a:cubicBezTo>
                  <a:cubicBezTo>
                    <a:pt x="30" y="62"/>
                    <a:pt x="30" y="62"/>
                    <a:pt x="30" y="62"/>
                  </a:cubicBezTo>
                  <a:cubicBezTo>
                    <a:pt x="30" y="56"/>
                    <a:pt x="30" y="56"/>
                    <a:pt x="30" y="56"/>
                  </a:cubicBezTo>
                  <a:cubicBezTo>
                    <a:pt x="30" y="56"/>
                    <a:pt x="35" y="50"/>
                    <a:pt x="38" y="50"/>
                  </a:cubicBezTo>
                  <a:cubicBezTo>
                    <a:pt x="42" y="50"/>
                    <a:pt x="45" y="54"/>
                    <a:pt x="45" y="54"/>
                  </a:cubicBezTo>
                  <a:cubicBezTo>
                    <a:pt x="60" y="57"/>
                    <a:pt x="60" y="57"/>
                    <a:pt x="60" y="57"/>
                  </a:cubicBezTo>
                  <a:cubicBezTo>
                    <a:pt x="60" y="57"/>
                    <a:pt x="61" y="53"/>
                    <a:pt x="62" y="52"/>
                  </a:cubicBezTo>
                  <a:cubicBezTo>
                    <a:pt x="64" y="51"/>
                    <a:pt x="67" y="53"/>
                    <a:pt x="69" y="52"/>
                  </a:cubicBezTo>
                  <a:cubicBezTo>
                    <a:pt x="71" y="51"/>
                    <a:pt x="74" y="50"/>
                    <a:pt x="77" y="50"/>
                  </a:cubicBezTo>
                  <a:cubicBezTo>
                    <a:pt x="81" y="50"/>
                    <a:pt x="82" y="51"/>
                    <a:pt x="84" y="49"/>
                  </a:cubicBezTo>
                  <a:cubicBezTo>
                    <a:pt x="85" y="46"/>
                    <a:pt x="93" y="50"/>
                    <a:pt x="93" y="50"/>
                  </a:cubicBezTo>
                  <a:cubicBezTo>
                    <a:pt x="99" y="49"/>
                    <a:pt x="99" y="49"/>
                    <a:pt x="99" y="49"/>
                  </a:cubicBezTo>
                  <a:cubicBezTo>
                    <a:pt x="97" y="44"/>
                    <a:pt x="97" y="44"/>
                    <a:pt x="97" y="44"/>
                  </a:cubicBezTo>
                  <a:cubicBezTo>
                    <a:pt x="97" y="44"/>
                    <a:pt x="91" y="41"/>
                    <a:pt x="91" y="4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6" name="Freeform 25"/>
            <p:cNvSpPr>
              <a:spLocks/>
            </p:cNvSpPr>
            <p:nvPr/>
          </p:nvSpPr>
          <p:spPr bwMode="auto">
            <a:xfrm>
              <a:off x="8768800" y="5657396"/>
              <a:ext cx="333375" cy="277813"/>
            </a:xfrm>
            <a:custGeom>
              <a:avLst/>
              <a:gdLst>
                <a:gd name="T0" fmla="*/ 59 w 96"/>
                <a:gd name="T1" fmla="*/ 58 h 80"/>
                <a:gd name="T2" fmla="*/ 64 w 96"/>
                <a:gd name="T3" fmla="*/ 57 h 80"/>
                <a:gd name="T4" fmla="*/ 69 w 96"/>
                <a:gd name="T5" fmla="*/ 61 h 80"/>
                <a:gd name="T6" fmla="*/ 73 w 96"/>
                <a:gd name="T7" fmla="*/ 58 h 80"/>
                <a:gd name="T8" fmla="*/ 78 w 96"/>
                <a:gd name="T9" fmla="*/ 46 h 80"/>
                <a:gd name="T10" fmla="*/ 82 w 96"/>
                <a:gd name="T11" fmla="*/ 41 h 80"/>
                <a:gd name="T12" fmla="*/ 83 w 96"/>
                <a:gd name="T13" fmla="*/ 36 h 80"/>
                <a:gd name="T14" fmla="*/ 85 w 96"/>
                <a:gd name="T15" fmla="*/ 31 h 80"/>
                <a:gd name="T16" fmla="*/ 90 w 96"/>
                <a:gd name="T17" fmla="*/ 22 h 80"/>
                <a:gd name="T18" fmla="*/ 95 w 96"/>
                <a:gd name="T19" fmla="*/ 20 h 80"/>
                <a:gd name="T20" fmla="*/ 94 w 96"/>
                <a:gd name="T21" fmla="*/ 15 h 80"/>
                <a:gd name="T22" fmla="*/ 91 w 96"/>
                <a:gd name="T23" fmla="*/ 12 h 80"/>
                <a:gd name="T24" fmla="*/ 91 w 96"/>
                <a:gd name="T25" fmla="*/ 7 h 80"/>
                <a:gd name="T26" fmla="*/ 88 w 96"/>
                <a:gd name="T27" fmla="*/ 4 h 80"/>
                <a:gd name="T28" fmla="*/ 85 w 96"/>
                <a:gd name="T29" fmla="*/ 2 h 80"/>
                <a:gd name="T30" fmla="*/ 80 w 96"/>
                <a:gd name="T31" fmla="*/ 7 h 80"/>
                <a:gd name="T32" fmla="*/ 73 w 96"/>
                <a:gd name="T33" fmla="*/ 6 h 80"/>
                <a:gd name="T34" fmla="*/ 63 w 96"/>
                <a:gd name="T35" fmla="*/ 6 h 80"/>
                <a:gd name="T36" fmla="*/ 57 w 96"/>
                <a:gd name="T37" fmla="*/ 9 h 80"/>
                <a:gd name="T38" fmla="*/ 49 w 96"/>
                <a:gd name="T39" fmla="*/ 9 h 80"/>
                <a:gd name="T40" fmla="*/ 43 w 96"/>
                <a:gd name="T41" fmla="*/ 6 h 80"/>
                <a:gd name="T42" fmla="*/ 36 w 96"/>
                <a:gd name="T43" fmla="*/ 8 h 80"/>
                <a:gd name="T44" fmla="*/ 32 w 96"/>
                <a:gd name="T45" fmla="*/ 4 h 80"/>
                <a:gd name="T46" fmla="*/ 25 w 96"/>
                <a:gd name="T47" fmla="*/ 2 h 80"/>
                <a:gd name="T48" fmla="*/ 20 w 96"/>
                <a:gd name="T49" fmla="*/ 3 h 80"/>
                <a:gd name="T50" fmla="*/ 13 w 96"/>
                <a:gd name="T51" fmla="*/ 3 h 80"/>
                <a:gd name="T52" fmla="*/ 11 w 96"/>
                <a:gd name="T53" fmla="*/ 10 h 80"/>
                <a:gd name="T54" fmla="*/ 8 w 96"/>
                <a:gd name="T55" fmla="*/ 16 h 80"/>
                <a:gd name="T56" fmla="*/ 7 w 96"/>
                <a:gd name="T57" fmla="*/ 17 h 80"/>
                <a:gd name="T58" fmla="*/ 8 w 96"/>
                <a:gd name="T59" fmla="*/ 23 h 80"/>
                <a:gd name="T60" fmla="*/ 7 w 96"/>
                <a:gd name="T61" fmla="*/ 34 h 80"/>
                <a:gd name="T62" fmla="*/ 4 w 96"/>
                <a:gd name="T63" fmla="*/ 39 h 80"/>
                <a:gd name="T64" fmla="*/ 0 w 96"/>
                <a:gd name="T65" fmla="*/ 45 h 80"/>
                <a:gd name="T66" fmla="*/ 1 w 96"/>
                <a:gd name="T67" fmla="*/ 54 h 80"/>
                <a:gd name="T68" fmla="*/ 3 w 96"/>
                <a:gd name="T69" fmla="*/ 60 h 80"/>
                <a:gd name="T70" fmla="*/ 3 w 96"/>
                <a:gd name="T71" fmla="*/ 60 h 80"/>
                <a:gd name="T72" fmla="*/ 15 w 96"/>
                <a:gd name="T73" fmla="*/ 63 h 80"/>
                <a:gd name="T74" fmla="*/ 23 w 96"/>
                <a:gd name="T75" fmla="*/ 72 h 80"/>
                <a:gd name="T76" fmla="*/ 27 w 96"/>
                <a:gd name="T77" fmla="*/ 79 h 80"/>
                <a:gd name="T78" fmla="*/ 35 w 96"/>
                <a:gd name="T79" fmla="*/ 77 h 80"/>
                <a:gd name="T80" fmla="*/ 46 w 96"/>
                <a:gd name="T81" fmla="*/ 76 h 80"/>
                <a:gd name="T82" fmla="*/ 47 w 96"/>
                <a:gd name="T83" fmla="*/ 76 h 80"/>
                <a:gd name="T84" fmla="*/ 50 w 96"/>
                <a:gd name="T85" fmla="*/ 67 h 80"/>
                <a:gd name="T86" fmla="*/ 59 w 96"/>
                <a:gd name="T87" fmla="*/ 5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80">
                  <a:moveTo>
                    <a:pt x="59" y="58"/>
                  </a:moveTo>
                  <a:cubicBezTo>
                    <a:pt x="60" y="58"/>
                    <a:pt x="62" y="59"/>
                    <a:pt x="64" y="57"/>
                  </a:cubicBezTo>
                  <a:cubicBezTo>
                    <a:pt x="65" y="56"/>
                    <a:pt x="69" y="59"/>
                    <a:pt x="69" y="61"/>
                  </a:cubicBezTo>
                  <a:cubicBezTo>
                    <a:pt x="70" y="64"/>
                    <a:pt x="71" y="61"/>
                    <a:pt x="73" y="58"/>
                  </a:cubicBezTo>
                  <a:cubicBezTo>
                    <a:pt x="74" y="55"/>
                    <a:pt x="78" y="47"/>
                    <a:pt x="78" y="46"/>
                  </a:cubicBezTo>
                  <a:cubicBezTo>
                    <a:pt x="78" y="44"/>
                    <a:pt x="82" y="42"/>
                    <a:pt x="82" y="41"/>
                  </a:cubicBezTo>
                  <a:cubicBezTo>
                    <a:pt x="82" y="40"/>
                    <a:pt x="82" y="37"/>
                    <a:pt x="83" y="36"/>
                  </a:cubicBezTo>
                  <a:cubicBezTo>
                    <a:pt x="84" y="36"/>
                    <a:pt x="85" y="32"/>
                    <a:pt x="85" y="31"/>
                  </a:cubicBezTo>
                  <a:cubicBezTo>
                    <a:pt x="85" y="30"/>
                    <a:pt x="89" y="23"/>
                    <a:pt x="90" y="22"/>
                  </a:cubicBezTo>
                  <a:cubicBezTo>
                    <a:pt x="91" y="22"/>
                    <a:pt x="94" y="22"/>
                    <a:pt x="95" y="20"/>
                  </a:cubicBezTo>
                  <a:cubicBezTo>
                    <a:pt x="95" y="18"/>
                    <a:pt x="96" y="15"/>
                    <a:pt x="94" y="15"/>
                  </a:cubicBezTo>
                  <a:cubicBezTo>
                    <a:pt x="93" y="14"/>
                    <a:pt x="91" y="13"/>
                    <a:pt x="91" y="12"/>
                  </a:cubicBezTo>
                  <a:cubicBezTo>
                    <a:pt x="91" y="11"/>
                    <a:pt x="91" y="9"/>
                    <a:pt x="91" y="7"/>
                  </a:cubicBezTo>
                  <a:cubicBezTo>
                    <a:pt x="89" y="7"/>
                    <a:pt x="89" y="5"/>
                    <a:pt x="88" y="4"/>
                  </a:cubicBezTo>
                  <a:cubicBezTo>
                    <a:pt x="87" y="3"/>
                    <a:pt x="87" y="2"/>
                    <a:pt x="85" y="2"/>
                  </a:cubicBezTo>
                  <a:cubicBezTo>
                    <a:pt x="84" y="3"/>
                    <a:pt x="82" y="7"/>
                    <a:pt x="80" y="7"/>
                  </a:cubicBezTo>
                  <a:cubicBezTo>
                    <a:pt x="78" y="8"/>
                    <a:pt x="74" y="7"/>
                    <a:pt x="73" y="6"/>
                  </a:cubicBezTo>
                  <a:cubicBezTo>
                    <a:pt x="72" y="5"/>
                    <a:pt x="65" y="6"/>
                    <a:pt x="63" y="6"/>
                  </a:cubicBezTo>
                  <a:cubicBezTo>
                    <a:pt x="61" y="5"/>
                    <a:pt x="59" y="8"/>
                    <a:pt x="57" y="9"/>
                  </a:cubicBezTo>
                  <a:cubicBezTo>
                    <a:pt x="55" y="10"/>
                    <a:pt x="50" y="10"/>
                    <a:pt x="49" y="9"/>
                  </a:cubicBezTo>
                  <a:cubicBezTo>
                    <a:pt x="48" y="9"/>
                    <a:pt x="44" y="6"/>
                    <a:pt x="43" y="6"/>
                  </a:cubicBezTo>
                  <a:cubicBezTo>
                    <a:pt x="41" y="6"/>
                    <a:pt x="39" y="7"/>
                    <a:pt x="36" y="8"/>
                  </a:cubicBezTo>
                  <a:cubicBezTo>
                    <a:pt x="34" y="9"/>
                    <a:pt x="33" y="5"/>
                    <a:pt x="32" y="4"/>
                  </a:cubicBezTo>
                  <a:cubicBezTo>
                    <a:pt x="30" y="2"/>
                    <a:pt x="27" y="3"/>
                    <a:pt x="25" y="2"/>
                  </a:cubicBezTo>
                  <a:cubicBezTo>
                    <a:pt x="23" y="0"/>
                    <a:pt x="22" y="4"/>
                    <a:pt x="20" y="3"/>
                  </a:cubicBezTo>
                  <a:cubicBezTo>
                    <a:pt x="19" y="3"/>
                    <a:pt x="15" y="2"/>
                    <a:pt x="13" y="3"/>
                  </a:cubicBezTo>
                  <a:cubicBezTo>
                    <a:pt x="12" y="5"/>
                    <a:pt x="12" y="9"/>
                    <a:pt x="11" y="10"/>
                  </a:cubicBezTo>
                  <a:cubicBezTo>
                    <a:pt x="10" y="11"/>
                    <a:pt x="8" y="14"/>
                    <a:pt x="8" y="16"/>
                  </a:cubicBezTo>
                  <a:cubicBezTo>
                    <a:pt x="8" y="16"/>
                    <a:pt x="7" y="17"/>
                    <a:pt x="7" y="17"/>
                  </a:cubicBezTo>
                  <a:cubicBezTo>
                    <a:pt x="7" y="19"/>
                    <a:pt x="8" y="22"/>
                    <a:pt x="8" y="23"/>
                  </a:cubicBezTo>
                  <a:cubicBezTo>
                    <a:pt x="8" y="24"/>
                    <a:pt x="9" y="32"/>
                    <a:pt x="7" y="34"/>
                  </a:cubicBezTo>
                  <a:cubicBezTo>
                    <a:pt x="5" y="36"/>
                    <a:pt x="4" y="39"/>
                    <a:pt x="4" y="39"/>
                  </a:cubicBezTo>
                  <a:cubicBezTo>
                    <a:pt x="4" y="39"/>
                    <a:pt x="1" y="41"/>
                    <a:pt x="0" y="45"/>
                  </a:cubicBezTo>
                  <a:cubicBezTo>
                    <a:pt x="0" y="48"/>
                    <a:pt x="1" y="51"/>
                    <a:pt x="1" y="54"/>
                  </a:cubicBezTo>
                  <a:cubicBezTo>
                    <a:pt x="1" y="56"/>
                    <a:pt x="2" y="58"/>
                    <a:pt x="3" y="60"/>
                  </a:cubicBezTo>
                  <a:cubicBezTo>
                    <a:pt x="3" y="60"/>
                    <a:pt x="3" y="60"/>
                    <a:pt x="3" y="60"/>
                  </a:cubicBezTo>
                  <a:cubicBezTo>
                    <a:pt x="5" y="62"/>
                    <a:pt x="11" y="63"/>
                    <a:pt x="15" y="63"/>
                  </a:cubicBezTo>
                  <a:cubicBezTo>
                    <a:pt x="19" y="64"/>
                    <a:pt x="23" y="70"/>
                    <a:pt x="23" y="72"/>
                  </a:cubicBezTo>
                  <a:cubicBezTo>
                    <a:pt x="23" y="74"/>
                    <a:pt x="25" y="78"/>
                    <a:pt x="27" y="79"/>
                  </a:cubicBezTo>
                  <a:cubicBezTo>
                    <a:pt x="29" y="80"/>
                    <a:pt x="33" y="77"/>
                    <a:pt x="35" y="77"/>
                  </a:cubicBezTo>
                  <a:cubicBezTo>
                    <a:pt x="37" y="77"/>
                    <a:pt x="44" y="77"/>
                    <a:pt x="46" y="76"/>
                  </a:cubicBezTo>
                  <a:cubicBezTo>
                    <a:pt x="46" y="75"/>
                    <a:pt x="47" y="75"/>
                    <a:pt x="47" y="76"/>
                  </a:cubicBezTo>
                  <a:cubicBezTo>
                    <a:pt x="49" y="71"/>
                    <a:pt x="50" y="67"/>
                    <a:pt x="50" y="67"/>
                  </a:cubicBezTo>
                  <a:cubicBezTo>
                    <a:pt x="50" y="67"/>
                    <a:pt x="58" y="58"/>
                    <a:pt x="59" y="58"/>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7" name="Freeform 26"/>
            <p:cNvSpPr>
              <a:spLocks/>
            </p:cNvSpPr>
            <p:nvPr/>
          </p:nvSpPr>
          <p:spPr bwMode="auto">
            <a:xfrm>
              <a:off x="8713238" y="5698671"/>
              <a:ext cx="87313" cy="177800"/>
            </a:xfrm>
            <a:custGeom>
              <a:avLst/>
              <a:gdLst>
                <a:gd name="T0" fmla="*/ 16 w 25"/>
                <a:gd name="T1" fmla="*/ 33 h 51"/>
                <a:gd name="T2" fmla="*/ 20 w 25"/>
                <a:gd name="T3" fmla="*/ 27 h 51"/>
                <a:gd name="T4" fmla="*/ 23 w 25"/>
                <a:gd name="T5" fmla="*/ 22 h 51"/>
                <a:gd name="T6" fmla="*/ 24 w 25"/>
                <a:gd name="T7" fmla="*/ 11 h 51"/>
                <a:gd name="T8" fmla="*/ 23 w 25"/>
                <a:gd name="T9" fmla="*/ 5 h 51"/>
                <a:gd name="T10" fmla="*/ 20 w 25"/>
                <a:gd name="T11" fmla="*/ 5 h 51"/>
                <a:gd name="T12" fmla="*/ 18 w 25"/>
                <a:gd name="T13" fmla="*/ 1 h 51"/>
                <a:gd name="T14" fmla="*/ 15 w 25"/>
                <a:gd name="T15" fmla="*/ 5 h 51"/>
                <a:gd name="T16" fmla="*/ 13 w 25"/>
                <a:gd name="T17" fmla="*/ 8 h 51"/>
                <a:gd name="T18" fmla="*/ 6 w 25"/>
                <a:gd name="T19" fmla="*/ 10 h 51"/>
                <a:gd name="T20" fmla="*/ 2 w 25"/>
                <a:gd name="T21" fmla="*/ 13 h 51"/>
                <a:gd name="T22" fmla="*/ 0 w 25"/>
                <a:gd name="T23" fmla="*/ 13 h 51"/>
                <a:gd name="T24" fmla="*/ 5 w 25"/>
                <a:gd name="T25" fmla="*/ 20 h 51"/>
                <a:gd name="T26" fmla="*/ 6 w 25"/>
                <a:gd name="T27" fmla="*/ 26 h 51"/>
                <a:gd name="T28" fmla="*/ 7 w 25"/>
                <a:gd name="T29" fmla="*/ 36 h 51"/>
                <a:gd name="T30" fmla="*/ 8 w 25"/>
                <a:gd name="T31" fmla="*/ 51 h 51"/>
                <a:gd name="T32" fmla="*/ 14 w 25"/>
                <a:gd name="T33" fmla="*/ 50 h 51"/>
                <a:gd name="T34" fmla="*/ 19 w 25"/>
                <a:gd name="T35" fmla="*/ 48 h 51"/>
                <a:gd name="T36" fmla="*/ 17 w 25"/>
                <a:gd name="T37" fmla="*/ 42 h 51"/>
                <a:gd name="T38" fmla="*/ 16 w 25"/>
                <a:gd name="T39" fmla="*/ 3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51">
                  <a:moveTo>
                    <a:pt x="16" y="33"/>
                  </a:moveTo>
                  <a:cubicBezTo>
                    <a:pt x="17" y="29"/>
                    <a:pt x="20" y="27"/>
                    <a:pt x="20" y="27"/>
                  </a:cubicBezTo>
                  <a:cubicBezTo>
                    <a:pt x="20" y="27"/>
                    <a:pt x="21" y="24"/>
                    <a:pt x="23" y="22"/>
                  </a:cubicBezTo>
                  <a:cubicBezTo>
                    <a:pt x="25" y="20"/>
                    <a:pt x="24" y="12"/>
                    <a:pt x="24" y="11"/>
                  </a:cubicBezTo>
                  <a:cubicBezTo>
                    <a:pt x="24" y="10"/>
                    <a:pt x="23" y="7"/>
                    <a:pt x="23" y="5"/>
                  </a:cubicBezTo>
                  <a:cubicBezTo>
                    <a:pt x="22" y="6"/>
                    <a:pt x="21" y="6"/>
                    <a:pt x="20" y="5"/>
                  </a:cubicBezTo>
                  <a:cubicBezTo>
                    <a:pt x="18" y="4"/>
                    <a:pt x="20" y="2"/>
                    <a:pt x="18" y="1"/>
                  </a:cubicBezTo>
                  <a:cubicBezTo>
                    <a:pt x="15" y="0"/>
                    <a:pt x="14" y="3"/>
                    <a:pt x="15" y="5"/>
                  </a:cubicBezTo>
                  <a:cubicBezTo>
                    <a:pt x="15" y="7"/>
                    <a:pt x="14" y="7"/>
                    <a:pt x="13" y="8"/>
                  </a:cubicBezTo>
                  <a:cubicBezTo>
                    <a:pt x="12" y="9"/>
                    <a:pt x="7" y="10"/>
                    <a:pt x="6" y="10"/>
                  </a:cubicBezTo>
                  <a:cubicBezTo>
                    <a:pt x="5" y="10"/>
                    <a:pt x="3" y="12"/>
                    <a:pt x="2" y="13"/>
                  </a:cubicBezTo>
                  <a:cubicBezTo>
                    <a:pt x="1" y="13"/>
                    <a:pt x="1" y="13"/>
                    <a:pt x="0" y="13"/>
                  </a:cubicBezTo>
                  <a:cubicBezTo>
                    <a:pt x="1" y="19"/>
                    <a:pt x="2" y="18"/>
                    <a:pt x="5" y="20"/>
                  </a:cubicBezTo>
                  <a:cubicBezTo>
                    <a:pt x="8" y="22"/>
                    <a:pt x="5" y="25"/>
                    <a:pt x="6" y="26"/>
                  </a:cubicBezTo>
                  <a:cubicBezTo>
                    <a:pt x="8" y="28"/>
                    <a:pt x="7" y="31"/>
                    <a:pt x="7" y="36"/>
                  </a:cubicBezTo>
                  <a:cubicBezTo>
                    <a:pt x="8" y="38"/>
                    <a:pt x="8" y="45"/>
                    <a:pt x="8" y="51"/>
                  </a:cubicBezTo>
                  <a:cubicBezTo>
                    <a:pt x="10" y="50"/>
                    <a:pt x="12" y="50"/>
                    <a:pt x="14" y="50"/>
                  </a:cubicBezTo>
                  <a:cubicBezTo>
                    <a:pt x="16" y="50"/>
                    <a:pt x="18" y="47"/>
                    <a:pt x="19" y="48"/>
                  </a:cubicBezTo>
                  <a:cubicBezTo>
                    <a:pt x="18" y="46"/>
                    <a:pt x="17" y="44"/>
                    <a:pt x="17" y="42"/>
                  </a:cubicBezTo>
                  <a:cubicBezTo>
                    <a:pt x="17" y="39"/>
                    <a:pt x="16" y="36"/>
                    <a:pt x="16" y="3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8" name="Freeform 27"/>
            <p:cNvSpPr>
              <a:spLocks/>
            </p:cNvSpPr>
            <p:nvPr/>
          </p:nvSpPr>
          <p:spPr bwMode="auto">
            <a:xfrm>
              <a:off x="8689425" y="5741534"/>
              <a:ext cx="50800" cy="141288"/>
            </a:xfrm>
            <a:custGeom>
              <a:avLst/>
              <a:gdLst>
                <a:gd name="T0" fmla="*/ 13 w 15"/>
                <a:gd name="T1" fmla="*/ 14 h 41"/>
                <a:gd name="T2" fmla="*/ 12 w 15"/>
                <a:gd name="T3" fmla="*/ 8 h 41"/>
                <a:gd name="T4" fmla="*/ 7 w 15"/>
                <a:gd name="T5" fmla="*/ 1 h 41"/>
                <a:gd name="T6" fmla="*/ 1 w 15"/>
                <a:gd name="T7" fmla="*/ 0 h 41"/>
                <a:gd name="T8" fmla="*/ 0 w 15"/>
                <a:gd name="T9" fmla="*/ 0 h 41"/>
                <a:gd name="T10" fmla="*/ 2 w 15"/>
                <a:gd name="T11" fmla="*/ 5 h 41"/>
                <a:gd name="T12" fmla="*/ 4 w 15"/>
                <a:gd name="T13" fmla="*/ 10 h 41"/>
                <a:gd name="T14" fmla="*/ 4 w 15"/>
                <a:gd name="T15" fmla="*/ 21 h 41"/>
                <a:gd name="T16" fmla="*/ 6 w 15"/>
                <a:gd name="T17" fmla="*/ 32 h 41"/>
                <a:gd name="T18" fmla="*/ 9 w 15"/>
                <a:gd name="T19" fmla="*/ 41 h 41"/>
                <a:gd name="T20" fmla="*/ 11 w 15"/>
                <a:gd name="T21" fmla="*/ 40 h 41"/>
                <a:gd name="T22" fmla="*/ 15 w 15"/>
                <a:gd name="T23" fmla="*/ 39 h 41"/>
                <a:gd name="T24" fmla="*/ 14 w 15"/>
                <a:gd name="T25" fmla="*/ 24 h 41"/>
                <a:gd name="T26" fmla="*/ 13 w 15"/>
                <a:gd name="T27" fmla="*/ 1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41">
                  <a:moveTo>
                    <a:pt x="13" y="14"/>
                  </a:moveTo>
                  <a:cubicBezTo>
                    <a:pt x="12" y="13"/>
                    <a:pt x="15" y="10"/>
                    <a:pt x="12" y="8"/>
                  </a:cubicBezTo>
                  <a:cubicBezTo>
                    <a:pt x="9" y="6"/>
                    <a:pt x="8" y="7"/>
                    <a:pt x="7" y="1"/>
                  </a:cubicBezTo>
                  <a:cubicBezTo>
                    <a:pt x="6" y="1"/>
                    <a:pt x="3" y="0"/>
                    <a:pt x="1" y="0"/>
                  </a:cubicBezTo>
                  <a:cubicBezTo>
                    <a:pt x="1" y="0"/>
                    <a:pt x="0" y="0"/>
                    <a:pt x="0" y="0"/>
                  </a:cubicBezTo>
                  <a:cubicBezTo>
                    <a:pt x="1" y="2"/>
                    <a:pt x="1" y="5"/>
                    <a:pt x="2" y="5"/>
                  </a:cubicBezTo>
                  <a:cubicBezTo>
                    <a:pt x="3" y="6"/>
                    <a:pt x="4" y="7"/>
                    <a:pt x="4" y="10"/>
                  </a:cubicBezTo>
                  <a:cubicBezTo>
                    <a:pt x="4" y="12"/>
                    <a:pt x="3" y="18"/>
                    <a:pt x="4" y="21"/>
                  </a:cubicBezTo>
                  <a:cubicBezTo>
                    <a:pt x="5" y="24"/>
                    <a:pt x="6" y="28"/>
                    <a:pt x="6" y="32"/>
                  </a:cubicBezTo>
                  <a:cubicBezTo>
                    <a:pt x="6" y="35"/>
                    <a:pt x="8" y="38"/>
                    <a:pt x="9" y="41"/>
                  </a:cubicBezTo>
                  <a:cubicBezTo>
                    <a:pt x="10" y="41"/>
                    <a:pt x="10" y="41"/>
                    <a:pt x="11" y="40"/>
                  </a:cubicBezTo>
                  <a:cubicBezTo>
                    <a:pt x="12" y="39"/>
                    <a:pt x="13" y="39"/>
                    <a:pt x="15" y="39"/>
                  </a:cubicBezTo>
                  <a:cubicBezTo>
                    <a:pt x="15" y="33"/>
                    <a:pt x="15" y="26"/>
                    <a:pt x="14" y="24"/>
                  </a:cubicBezTo>
                  <a:cubicBezTo>
                    <a:pt x="14" y="19"/>
                    <a:pt x="15" y="16"/>
                    <a:pt x="13" y="1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9" name="Freeform 28"/>
            <p:cNvSpPr>
              <a:spLocks/>
            </p:cNvSpPr>
            <p:nvPr/>
          </p:nvSpPr>
          <p:spPr bwMode="auto">
            <a:xfrm>
              <a:off x="8932313" y="5681209"/>
              <a:ext cx="207963" cy="323850"/>
            </a:xfrm>
            <a:custGeom>
              <a:avLst/>
              <a:gdLst>
                <a:gd name="T0" fmla="*/ 25 w 60"/>
                <a:gd name="T1" fmla="*/ 88 h 93"/>
                <a:gd name="T2" fmla="*/ 46 w 60"/>
                <a:gd name="T3" fmla="*/ 89 h 93"/>
                <a:gd name="T4" fmla="*/ 58 w 60"/>
                <a:gd name="T5" fmla="*/ 93 h 93"/>
                <a:gd name="T6" fmla="*/ 60 w 60"/>
                <a:gd name="T7" fmla="*/ 86 h 93"/>
                <a:gd name="T8" fmla="*/ 58 w 60"/>
                <a:gd name="T9" fmla="*/ 84 h 93"/>
                <a:gd name="T10" fmla="*/ 53 w 60"/>
                <a:gd name="T11" fmla="*/ 79 h 93"/>
                <a:gd name="T12" fmla="*/ 51 w 60"/>
                <a:gd name="T13" fmla="*/ 76 h 93"/>
                <a:gd name="T14" fmla="*/ 50 w 60"/>
                <a:gd name="T15" fmla="*/ 72 h 93"/>
                <a:gd name="T16" fmla="*/ 48 w 60"/>
                <a:gd name="T17" fmla="*/ 65 h 93"/>
                <a:gd name="T18" fmla="*/ 47 w 60"/>
                <a:gd name="T19" fmla="*/ 59 h 93"/>
                <a:gd name="T20" fmla="*/ 51 w 60"/>
                <a:gd name="T21" fmla="*/ 51 h 93"/>
                <a:gd name="T22" fmla="*/ 55 w 60"/>
                <a:gd name="T23" fmla="*/ 46 h 93"/>
                <a:gd name="T24" fmla="*/ 52 w 60"/>
                <a:gd name="T25" fmla="*/ 40 h 93"/>
                <a:gd name="T26" fmla="*/ 46 w 60"/>
                <a:gd name="T27" fmla="*/ 33 h 93"/>
                <a:gd name="T28" fmla="*/ 44 w 60"/>
                <a:gd name="T29" fmla="*/ 27 h 93"/>
                <a:gd name="T30" fmla="*/ 51 w 60"/>
                <a:gd name="T31" fmla="*/ 26 h 93"/>
                <a:gd name="T32" fmla="*/ 54 w 60"/>
                <a:gd name="T33" fmla="*/ 25 h 93"/>
                <a:gd name="T34" fmla="*/ 51 w 60"/>
                <a:gd name="T35" fmla="*/ 15 h 93"/>
                <a:gd name="T36" fmla="*/ 50 w 60"/>
                <a:gd name="T37" fmla="*/ 8 h 93"/>
                <a:gd name="T38" fmla="*/ 45 w 60"/>
                <a:gd name="T39" fmla="*/ 0 h 93"/>
                <a:gd name="T40" fmla="*/ 44 w 60"/>
                <a:gd name="T41" fmla="*/ 0 h 93"/>
                <a:gd name="T42" fmla="*/ 44 w 60"/>
                <a:gd name="T43" fmla="*/ 5 h 93"/>
                <a:gd name="T44" fmla="*/ 47 w 60"/>
                <a:gd name="T45" fmla="*/ 8 h 93"/>
                <a:gd name="T46" fmla="*/ 48 w 60"/>
                <a:gd name="T47" fmla="*/ 13 h 93"/>
                <a:gd name="T48" fmla="*/ 43 w 60"/>
                <a:gd name="T49" fmla="*/ 15 h 93"/>
                <a:gd name="T50" fmla="*/ 38 w 60"/>
                <a:gd name="T51" fmla="*/ 24 h 93"/>
                <a:gd name="T52" fmla="*/ 36 w 60"/>
                <a:gd name="T53" fmla="*/ 29 h 93"/>
                <a:gd name="T54" fmla="*/ 35 w 60"/>
                <a:gd name="T55" fmla="*/ 34 h 93"/>
                <a:gd name="T56" fmla="*/ 31 w 60"/>
                <a:gd name="T57" fmla="*/ 39 h 93"/>
                <a:gd name="T58" fmla="*/ 26 w 60"/>
                <a:gd name="T59" fmla="*/ 51 h 93"/>
                <a:gd name="T60" fmla="*/ 22 w 60"/>
                <a:gd name="T61" fmla="*/ 54 h 93"/>
                <a:gd name="T62" fmla="*/ 17 w 60"/>
                <a:gd name="T63" fmla="*/ 50 h 93"/>
                <a:gd name="T64" fmla="*/ 12 w 60"/>
                <a:gd name="T65" fmla="*/ 51 h 93"/>
                <a:gd name="T66" fmla="*/ 3 w 60"/>
                <a:gd name="T67" fmla="*/ 60 h 93"/>
                <a:gd name="T68" fmla="*/ 0 w 60"/>
                <a:gd name="T69" fmla="*/ 69 h 93"/>
                <a:gd name="T70" fmla="*/ 4 w 60"/>
                <a:gd name="T71" fmla="*/ 73 h 93"/>
                <a:gd name="T72" fmla="*/ 10 w 60"/>
                <a:gd name="T73" fmla="*/ 74 h 93"/>
                <a:gd name="T74" fmla="*/ 12 w 60"/>
                <a:gd name="T75" fmla="*/ 82 h 93"/>
                <a:gd name="T76" fmla="*/ 10 w 60"/>
                <a:gd name="T77" fmla="*/ 89 h 93"/>
                <a:gd name="T78" fmla="*/ 22 w 60"/>
                <a:gd name="T79" fmla="*/ 89 h 93"/>
                <a:gd name="T80" fmla="*/ 25 w 60"/>
                <a:gd name="T81" fmla="*/ 8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93">
                  <a:moveTo>
                    <a:pt x="25" y="88"/>
                  </a:moveTo>
                  <a:cubicBezTo>
                    <a:pt x="25" y="88"/>
                    <a:pt x="44" y="89"/>
                    <a:pt x="46" y="89"/>
                  </a:cubicBezTo>
                  <a:cubicBezTo>
                    <a:pt x="49" y="88"/>
                    <a:pt x="58" y="93"/>
                    <a:pt x="58" y="93"/>
                  </a:cubicBezTo>
                  <a:cubicBezTo>
                    <a:pt x="58" y="93"/>
                    <a:pt x="58" y="88"/>
                    <a:pt x="60" y="86"/>
                  </a:cubicBezTo>
                  <a:cubicBezTo>
                    <a:pt x="59" y="85"/>
                    <a:pt x="59" y="85"/>
                    <a:pt x="58" y="84"/>
                  </a:cubicBezTo>
                  <a:cubicBezTo>
                    <a:pt x="58" y="83"/>
                    <a:pt x="55" y="81"/>
                    <a:pt x="53" y="79"/>
                  </a:cubicBezTo>
                  <a:cubicBezTo>
                    <a:pt x="52" y="77"/>
                    <a:pt x="51" y="76"/>
                    <a:pt x="51" y="76"/>
                  </a:cubicBezTo>
                  <a:cubicBezTo>
                    <a:pt x="51" y="76"/>
                    <a:pt x="52" y="74"/>
                    <a:pt x="50" y="72"/>
                  </a:cubicBezTo>
                  <a:cubicBezTo>
                    <a:pt x="49" y="69"/>
                    <a:pt x="48" y="68"/>
                    <a:pt x="48" y="65"/>
                  </a:cubicBezTo>
                  <a:cubicBezTo>
                    <a:pt x="48" y="62"/>
                    <a:pt x="47" y="60"/>
                    <a:pt x="47" y="59"/>
                  </a:cubicBezTo>
                  <a:cubicBezTo>
                    <a:pt x="47" y="57"/>
                    <a:pt x="50" y="54"/>
                    <a:pt x="51" y="51"/>
                  </a:cubicBezTo>
                  <a:cubicBezTo>
                    <a:pt x="51" y="49"/>
                    <a:pt x="53" y="47"/>
                    <a:pt x="55" y="46"/>
                  </a:cubicBezTo>
                  <a:cubicBezTo>
                    <a:pt x="54" y="44"/>
                    <a:pt x="53" y="42"/>
                    <a:pt x="52" y="40"/>
                  </a:cubicBezTo>
                  <a:cubicBezTo>
                    <a:pt x="51" y="37"/>
                    <a:pt x="49" y="36"/>
                    <a:pt x="46" y="33"/>
                  </a:cubicBezTo>
                  <a:cubicBezTo>
                    <a:pt x="43" y="30"/>
                    <a:pt x="44" y="28"/>
                    <a:pt x="44" y="27"/>
                  </a:cubicBezTo>
                  <a:cubicBezTo>
                    <a:pt x="44" y="26"/>
                    <a:pt x="48" y="26"/>
                    <a:pt x="51" y="26"/>
                  </a:cubicBezTo>
                  <a:cubicBezTo>
                    <a:pt x="54" y="26"/>
                    <a:pt x="55" y="26"/>
                    <a:pt x="54" y="25"/>
                  </a:cubicBezTo>
                  <a:cubicBezTo>
                    <a:pt x="53" y="24"/>
                    <a:pt x="51" y="19"/>
                    <a:pt x="51" y="15"/>
                  </a:cubicBezTo>
                  <a:cubicBezTo>
                    <a:pt x="51" y="11"/>
                    <a:pt x="50" y="10"/>
                    <a:pt x="50" y="8"/>
                  </a:cubicBezTo>
                  <a:cubicBezTo>
                    <a:pt x="50" y="6"/>
                    <a:pt x="47" y="0"/>
                    <a:pt x="45" y="0"/>
                  </a:cubicBezTo>
                  <a:cubicBezTo>
                    <a:pt x="45" y="0"/>
                    <a:pt x="45" y="0"/>
                    <a:pt x="44" y="0"/>
                  </a:cubicBezTo>
                  <a:cubicBezTo>
                    <a:pt x="44" y="2"/>
                    <a:pt x="44" y="4"/>
                    <a:pt x="44" y="5"/>
                  </a:cubicBezTo>
                  <a:cubicBezTo>
                    <a:pt x="44" y="6"/>
                    <a:pt x="46" y="7"/>
                    <a:pt x="47" y="8"/>
                  </a:cubicBezTo>
                  <a:cubicBezTo>
                    <a:pt x="49" y="8"/>
                    <a:pt x="48" y="11"/>
                    <a:pt x="48" y="13"/>
                  </a:cubicBezTo>
                  <a:cubicBezTo>
                    <a:pt x="47" y="15"/>
                    <a:pt x="44" y="15"/>
                    <a:pt x="43" y="15"/>
                  </a:cubicBezTo>
                  <a:cubicBezTo>
                    <a:pt x="42" y="16"/>
                    <a:pt x="38" y="23"/>
                    <a:pt x="38" y="24"/>
                  </a:cubicBezTo>
                  <a:cubicBezTo>
                    <a:pt x="38" y="25"/>
                    <a:pt x="37" y="29"/>
                    <a:pt x="36" y="29"/>
                  </a:cubicBezTo>
                  <a:cubicBezTo>
                    <a:pt x="35" y="30"/>
                    <a:pt x="35" y="33"/>
                    <a:pt x="35" y="34"/>
                  </a:cubicBezTo>
                  <a:cubicBezTo>
                    <a:pt x="35" y="35"/>
                    <a:pt x="31" y="37"/>
                    <a:pt x="31" y="39"/>
                  </a:cubicBezTo>
                  <a:cubicBezTo>
                    <a:pt x="31" y="40"/>
                    <a:pt x="27" y="48"/>
                    <a:pt x="26" y="51"/>
                  </a:cubicBezTo>
                  <a:cubicBezTo>
                    <a:pt x="24" y="54"/>
                    <a:pt x="23" y="57"/>
                    <a:pt x="22" y="54"/>
                  </a:cubicBezTo>
                  <a:cubicBezTo>
                    <a:pt x="22" y="52"/>
                    <a:pt x="18" y="49"/>
                    <a:pt x="17" y="50"/>
                  </a:cubicBezTo>
                  <a:cubicBezTo>
                    <a:pt x="15" y="52"/>
                    <a:pt x="13" y="51"/>
                    <a:pt x="12" y="51"/>
                  </a:cubicBezTo>
                  <a:cubicBezTo>
                    <a:pt x="11" y="51"/>
                    <a:pt x="3" y="60"/>
                    <a:pt x="3" y="60"/>
                  </a:cubicBezTo>
                  <a:cubicBezTo>
                    <a:pt x="3" y="60"/>
                    <a:pt x="2" y="64"/>
                    <a:pt x="0" y="69"/>
                  </a:cubicBezTo>
                  <a:cubicBezTo>
                    <a:pt x="1" y="69"/>
                    <a:pt x="2" y="71"/>
                    <a:pt x="4" y="73"/>
                  </a:cubicBezTo>
                  <a:cubicBezTo>
                    <a:pt x="5" y="75"/>
                    <a:pt x="8" y="74"/>
                    <a:pt x="10" y="74"/>
                  </a:cubicBezTo>
                  <a:cubicBezTo>
                    <a:pt x="11" y="75"/>
                    <a:pt x="12" y="81"/>
                    <a:pt x="12" y="82"/>
                  </a:cubicBezTo>
                  <a:cubicBezTo>
                    <a:pt x="12" y="84"/>
                    <a:pt x="10" y="87"/>
                    <a:pt x="10" y="89"/>
                  </a:cubicBezTo>
                  <a:cubicBezTo>
                    <a:pt x="22" y="89"/>
                    <a:pt x="22" y="89"/>
                    <a:pt x="22" y="89"/>
                  </a:cubicBezTo>
                  <a:lnTo>
                    <a:pt x="25" y="88"/>
                  </a:ln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0" name="Freeform 29"/>
            <p:cNvSpPr>
              <a:spLocks/>
            </p:cNvSpPr>
            <p:nvPr/>
          </p:nvSpPr>
          <p:spPr bwMode="auto">
            <a:xfrm>
              <a:off x="8449713" y="5751059"/>
              <a:ext cx="173038" cy="177800"/>
            </a:xfrm>
            <a:custGeom>
              <a:avLst/>
              <a:gdLst>
                <a:gd name="T0" fmla="*/ 47 w 50"/>
                <a:gd name="T1" fmla="*/ 42 h 51"/>
                <a:gd name="T2" fmla="*/ 44 w 50"/>
                <a:gd name="T3" fmla="*/ 34 h 51"/>
                <a:gd name="T4" fmla="*/ 47 w 50"/>
                <a:gd name="T5" fmla="*/ 26 h 51"/>
                <a:gd name="T6" fmla="*/ 50 w 50"/>
                <a:gd name="T7" fmla="*/ 20 h 51"/>
                <a:gd name="T8" fmla="*/ 47 w 50"/>
                <a:gd name="T9" fmla="*/ 8 h 51"/>
                <a:gd name="T10" fmla="*/ 46 w 50"/>
                <a:gd name="T11" fmla="*/ 7 h 51"/>
                <a:gd name="T12" fmla="*/ 36 w 50"/>
                <a:gd name="T13" fmla="*/ 8 h 51"/>
                <a:gd name="T14" fmla="*/ 29 w 50"/>
                <a:gd name="T15" fmla="*/ 5 h 51"/>
                <a:gd name="T16" fmla="*/ 23 w 50"/>
                <a:gd name="T17" fmla="*/ 3 h 51"/>
                <a:gd name="T18" fmla="*/ 20 w 50"/>
                <a:gd name="T19" fmla="*/ 2 h 51"/>
                <a:gd name="T20" fmla="*/ 16 w 50"/>
                <a:gd name="T21" fmla="*/ 2 h 51"/>
                <a:gd name="T22" fmla="*/ 11 w 50"/>
                <a:gd name="T23" fmla="*/ 5 h 51"/>
                <a:gd name="T24" fmla="*/ 7 w 50"/>
                <a:gd name="T25" fmla="*/ 3 h 51"/>
                <a:gd name="T26" fmla="*/ 5 w 50"/>
                <a:gd name="T27" fmla="*/ 4 h 51"/>
                <a:gd name="T28" fmla="*/ 5 w 50"/>
                <a:gd name="T29" fmla="*/ 10 h 51"/>
                <a:gd name="T30" fmla="*/ 6 w 50"/>
                <a:gd name="T31" fmla="*/ 14 h 51"/>
                <a:gd name="T32" fmla="*/ 7 w 50"/>
                <a:gd name="T33" fmla="*/ 19 h 51"/>
                <a:gd name="T34" fmla="*/ 4 w 50"/>
                <a:gd name="T35" fmla="*/ 20 h 51"/>
                <a:gd name="T36" fmla="*/ 4 w 50"/>
                <a:gd name="T37" fmla="*/ 24 h 51"/>
                <a:gd name="T38" fmla="*/ 2 w 50"/>
                <a:gd name="T39" fmla="*/ 29 h 51"/>
                <a:gd name="T40" fmla="*/ 1 w 50"/>
                <a:gd name="T41" fmla="*/ 35 h 51"/>
                <a:gd name="T42" fmla="*/ 4 w 50"/>
                <a:gd name="T43" fmla="*/ 37 h 51"/>
                <a:gd name="T44" fmla="*/ 10 w 50"/>
                <a:gd name="T45" fmla="*/ 43 h 51"/>
                <a:gd name="T46" fmla="*/ 8 w 50"/>
                <a:gd name="T47" fmla="*/ 51 h 51"/>
                <a:gd name="T48" fmla="*/ 32 w 50"/>
                <a:gd name="T49" fmla="*/ 46 h 51"/>
                <a:gd name="T50" fmla="*/ 47 w 50"/>
                <a:gd name="T51" fmla="*/ 46 h 51"/>
                <a:gd name="T52" fmla="*/ 47 w 50"/>
                <a:gd name="T53"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51">
                  <a:moveTo>
                    <a:pt x="47" y="42"/>
                  </a:moveTo>
                  <a:cubicBezTo>
                    <a:pt x="46" y="41"/>
                    <a:pt x="44" y="35"/>
                    <a:pt x="44" y="34"/>
                  </a:cubicBezTo>
                  <a:cubicBezTo>
                    <a:pt x="44" y="32"/>
                    <a:pt x="47" y="28"/>
                    <a:pt x="47" y="26"/>
                  </a:cubicBezTo>
                  <a:cubicBezTo>
                    <a:pt x="47" y="24"/>
                    <a:pt x="50" y="22"/>
                    <a:pt x="50" y="20"/>
                  </a:cubicBezTo>
                  <a:cubicBezTo>
                    <a:pt x="50" y="19"/>
                    <a:pt x="49" y="12"/>
                    <a:pt x="47" y="8"/>
                  </a:cubicBezTo>
                  <a:cubicBezTo>
                    <a:pt x="47" y="8"/>
                    <a:pt x="46" y="8"/>
                    <a:pt x="46" y="7"/>
                  </a:cubicBezTo>
                  <a:cubicBezTo>
                    <a:pt x="44" y="6"/>
                    <a:pt x="38" y="6"/>
                    <a:pt x="36" y="8"/>
                  </a:cubicBezTo>
                  <a:cubicBezTo>
                    <a:pt x="34" y="11"/>
                    <a:pt x="30" y="6"/>
                    <a:pt x="29" y="5"/>
                  </a:cubicBezTo>
                  <a:cubicBezTo>
                    <a:pt x="28" y="4"/>
                    <a:pt x="25" y="1"/>
                    <a:pt x="23" y="3"/>
                  </a:cubicBezTo>
                  <a:cubicBezTo>
                    <a:pt x="20" y="5"/>
                    <a:pt x="20" y="4"/>
                    <a:pt x="20" y="2"/>
                  </a:cubicBezTo>
                  <a:cubicBezTo>
                    <a:pt x="20" y="0"/>
                    <a:pt x="16" y="0"/>
                    <a:pt x="16" y="2"/>
                  </a:cubicBezTo>
                  <a:cubicBezTo>
                    <a:pt x="15" y="4"/>
                    <a:pt x="12" y="6"/>
                    <a:pt x="11" y="5"/>
                  </a:cubicBezTo>
                  <a:cubicBezTo>
                    <a:pt x="10" y="3"/>
                    <a:pt x="8" y="1"/>
                    <a:pt x="7" y="3"/>
                  </a:cubicBezTo>
                  <a:cubicBezTo>
                    <a:pt x="7" y="5"/>
                    <a:pt x="6" y="5"/>
                    <a:pt x="5" y="4"/>
                  </a:cubicBezTo>
                  <a:cubicBezTo>
                    <a:pt x="4" y="7"/>
                    <a:pt x="3" y="10"/>
                    <a:pt x="5" y="10"/>
                  </a:cubicBezTo>
                  <a:cubicBezTo>
                    <a:pt x="6" y="11"/>
                    <a:pt x="6" y="13"/>
                    <a:pt x="6" y="14"/>
                  </a:cubicBezTo>
                  <a:cubicBezTo>
                    <a:pt x="6" y="15"/>
                    <a:pt x="9" y="18"/>
                    <a:pt x="7" y="19"/>
                  </a:cubicBezTo>
                  <a:cubicBezTo>
                    <a:pt x="6" y="20"/>
                    <a:pt x="5" y="18"/>
                    <a:pt x="4" y="20"/>
                  </a:cubicBezTo>
                  <a:cubicBezTo>
                    <a:pt x="3" y="21"/>
                    <a:pt x="6" y="23"/>
                    <a:pt x="4" y="24"/>
                  </a:cubicBezTo>
                  <a:cubicBezTo>
                    <a:pt x="3" y="26"/>
                    <a:pt x="2" y="26"/>
                    <a:pt x="2" y="29"/>
                  </a:cubicBezTo>
                  <a:cubicBezTo>
                    <a:pt x="2" y="32"/>
                    <a:pt x="2" y="34"/>
                    <a:pt x="1" y="35"/>
                  </a:cubicBezTo>
                  <a:cubicBezTo>
                    <a:pt x="0" y="36"/>
                    <a:pt x="1" y="36"/>
                    <a:pt x="4" y="37"/>
                  </a:cubicBezTo>
                  <a:cubicBezTo>
                    <a:pt x="6" y="39"/>
                    <a:pt x="11" y="41"/>
                    <a:pt x="10" y="43"/>
                  </a:cubicBezTo>
                  <a:cubicBezTo>
                    <a:pt x="10" y="46"/>
                    <a:pt x="9" y="46"/>
                    <a:pt x="8" y="51"/>
                  </a:cubicBezTo>
                  <a:cubicBezTo>
                    <a:pt x="13" y="51"/>
                    <a:pt x="21" y="47"/>
                    <a:pt x="32" y="46"/>
                  </a:cubicBezTo>
                  <a:cubicBezTo>
                    <a:pt x="38" y="44"/>
                    <a:pt x="43" y="45"/>
                    <a:pt x="47" y="46"/>
                  </a:cubicBezTo>
                  <a:cubicBezTo>
                    <a:pt x="48" y="45"/>
                    <a:pt x="48" y="43"/>
                    <a:pt x="47" y="4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1" name="Freeform 30"/>
            <p:cNvSpPr>
              <a:spLocks/>
            </p:cNvSpPr>
            <p:nvPr/>
          </p:nvSpPr>
          <p:spPr bwMode="auto">
            <a:xfrm>
              <a:off x="8602113" y="5741534"/>
              <a:ext cx="117475" cy="179388"/>
            </a:xfrm>
            <a:custGeom>
              <a:avLst/>
              <a:gdLst>
                <a:gd name="T0" fmla="*/ 29 w 34"/>
                <a:gd name="T1" fmla="*/ 21 h 52"/>
                <a:gd name="T2" fmla="*/ 29 w 34"/>
                <a:gd name="T3" fmla="*/ 10 h 52"/>
                <a:gd name="T4" fmla="*/ 27 w 34"/>
                <a:gd name="T5" fmla="*/ 5 h 52"/>
                <a:gd name="T6" fmla="*/ 25 w 34"/>
                <a:gd name="T7" fmla="*/ 0 h 52"/>
                <a:gd name="T8" fmla="*/ 23 w 34"/>
                <a:gd name="T9" fmla="*/ 2 h 52"/>
                <a:gd name="T10" fmla="*/ 3 w 34"/>
                <a:gd name="T11" fmla="*/ 1 h 52"/>
                <a:gd name="T12" fmla="*/ 4 w 34"/>
                <a:gd name="T13" fmla="*/ 9 h 52"/>
                <a:gd name="T14" fmla="*/ 3 w 34"/>
                <a:gd name="T15" fmla="*/ 11 h 52"/>
                <a:gd name="T16" fmla="*/ 6 w 34"/>
                <a:gd name="T17" fmla="*/ 23 h 52"/>
                <a:gd name="T18" fmla="*/ 3 w 34"/>
                <a:gd name="T19" fmla="*/ 29 h 52"/>
                <a:gd name="T20" fmla="*/ 0 w 34"/>
                <a:gd name="T21" fmla="*/ 37 h 52"/>
                <a:gd name="T22" fmla="*/ 3 w 34"/>
                <a:gd name="T23" fmla="*/ 45 h 52"/>
                <a:gd name="T24" fmla="*/ 3 w 34"/>
                <a:gd name="T25" fmla="*/ 49 h 52"/>
                <a:gd name="T26" fmla="*/ 9 w 34"/>
                <a:gd name="T27" fmla="*/ 52 h 52"/>
                <a:gd name="T28" fmla="*/ 25 w 34"/>
                <a:gd name="T29" fmla="*/ 45 h 52"/>
                <a:gd name="T30" fmla="*/ 34 w 34"/>
                <a:gd name="T31" fmla="*/ 41 h 52"/>
                <a:gd name="T32" fmla="*/ 31 w 34"/>
                <a:gd name="T33" fmla="*/ 32 h 52"/>
                <a:gd name="T34" fmla="*/ 29 w 34"/>
                <a:gd name="T35" fmla="*/ 2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52">
                  <a:moveTo>
                    <a:pt x="29" y="21"/>
                  </a:moveTo>
                  <a:cubicBezTo>
                    <a:pt x="28" y="18"/>
                    <a:pt x="29" y="12"/>
                    <a:pt x="29" y="10"/>
                  </a:cubicBezTo>
                  <a:cubicBezTo>
                    <a:pt x="29" y="7"/>
                    <a:pt x="28" y="6"/>
                    <a:pt x="27" y="5"/>
                  </a:cubicBezTo>
                  <a:cubicBezTo>
                    <a:pt x="26" y="5"/>
                    <a:pt x="26" y="2"/>
                    <a:pt x="25" y="0"/>
                  </a:cubicBezTo>
                  <a:cubicBezTo>
                    <a:pt x="24" y="0"/>
                    <a:pt x="24" y="3"/>
                    <a:pt x="23" y="2"/>
                  </a:cubicBezTo>
                  <a:cubicBezTo>
                    <a:pt x="22" y="1"/>
                    <a:pt x="4" y="0"/>
                    <a:pt x="3" y="1"/>
                  </a:cubicBezTo>
                  <a:cubicBezTo>
                    <a:pt x="2" y="3"/>
                    <a:pt x="5" y="8"/>
                    <a:pt x="4" y="9"/>
                  </a:cubicBezTo>
                  <a:cubicBezTo>
                    <a:pt x="4" y="10"/>
                    <a:pt x="4" y="11"/>
                    <a:pt x="3" y="11"/>
                  </a:cubicBezTo>
                  <a:cubicBezTo>
                    <a:pt x="5" y="15"/>
                    <a:pt x="6" y="22"/>
                    <a:pt x="6" y="23"/>
                  </a:cubicBezTo>
                  <a:cubicBezTo>
                    <a:pt x="6" y="25"/>
                    <a:pt x="3" y="27"/>
                    <a:pt x="3" y="29"/>
                  </a:cubicBezTo>
                  <a:cubicBezTo>
                    <a:pt x="3" y="31"/>
                    <a:pt x="0" y="35"/>
                    <a:pt x="0" y="37"/>
                  </a:cubicBezTo>
                  <a:cubicBezTo>
                    <a:pt x="0" y="38"/>
                    <a:pt x="2" y="44"/>
                    <a:pt x="3" y="45"/>
                  </a:cubicBezTo>
                  <a:cubicBezTo>
                    <a:pt x="4" y="46"/>
                    <a:pt x="4" y="48"/>
                    <a:pt x="3" y="49"/>
                  </a:cubicBezTo>
                  <a:cubicBezTo>
                    <a:pt x="6" y="50"/>
                    <a:pt x="8" y="51"/>
                    <a:pt x="9" y="52"/>
                  </a:cubicBezTo>
                  <a:cubicBezTo>
                    <a:pt x="11" y="52"/>
                    <a:pt x="21" y="47"/>
                    <a:pt x="25" y="45"/>
                  </a:cubicBezTo>
                  <a:cubicBezTo>
                    <a:pt x="28" y="44"/>
                    <a:pt x="32" y="43"/>
                    <a:pt x="34" y="41"/>
                  </a:cubicBezTo>
                  <a:cubicBezTo>
                    <a:pt x="33" y="38"/>
                    <a:pt x="31" y="35"/>
                    <a:pt x="31" y="32"/>
                  </a:cubicBezTo>
                  <a:cubicBezTo>
                    <a:pt x="31" y="28"/>
                    <a:pt x="30" y="24"/>
                    <a:pt x="29" y="2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2" name="Freeform 31"/>
            <p:cNvSpPr>
              <a:spLocks/>
            </p:cNvSpPr>
            <p:nvPr/>
          </p:nvSpPr>
          <p:spPr bwMode="auto">
            <a:xfrm>
              <a:off x="8268738" y="5695496"/>
              <a:ext cx="211138" cy="160338"/>
            </a:xfrm>
            <a:custGeom>
              <a:avLst/>
              <a:gdLst>
                <a:gd name="T0" fmla="*/ 20 w 61"/>
                <a:gd name="T1" fmla="*/ 24 h 46"/>
                <a:gd name="T2" fmla="*/ 24 w 61"/>
                <a:gd name="T3" fmla="*/ 23 h 46"/>
                <a:gd name="T4" fmla="*/ 30 w 61"/>
                <a:gd name="T5" fmla="*/ 22 h 46"/>
                <a:gd name="T6" fmla="*/ 36 w 61"/>
                <a:gd name="T7" fmla="*/ 30 h 46"/>
                <a:gd name="T8" fmla="*/ 37 w 61"/>
                <a:gd name="T9" fmla="*/ 35 h 46"/>
                <a:gd name="T10" fmla="*/ 38 w 61"/>
                <a:gd name="T11" fmla="*/ 36 h 46"/>
                <a:gd name="T12" fmla="*/ 43 w 61"/>
                <a:gd name="T13" fmla="*/ 34 h 46"/>
                <a:gd name="T14" fmla="*/ 46 w 61"/>
                <a:gd name="T15" fmla="*/ 41 h 46"/>
                <a:gd name="T16" fmla="*/ 50 w 61"/>
                <a:gd name="T17" fmla="*/ 44 h 46"/>
                <a:gd name="T18" fmla="*/ 53 w 61"/>
                <a:gd name="T19" fmla="*/ 42 h 46"/>
                <a:gd name="T20" fmla="*/ 54 w 61"/>
                <a:gd name="T21" fmla="*/ 43 h 46"/>
                <a:gd name="T22" fmla="*/ 56 w 61"/>
                <a:gd name="T23" fmla="*/ 40 h 46"/>
                <a:gd name="T24" fmla="*/ 56 w 61"/>
                <a:gd name="T25" fmla="*/ 36 h 46"/>
                <a:gd name="T26" fmla="*/ 59 w 61"/>
                <a:gd name="T27" fmla="*/ 35 h 46"/>
                <a:gd name="T28" fmla="*/ 58 w 61"/>
                <a:gd name="T29" fmla="*/ 30 h 46"/>
                <a:gd name="T30" fmla="*/ 57 w 61"/>
                <a:gd name="T31" fmla="*/ 26 h 46"/>
                <a:gd name="T32" fmla="*/ 57 w 61"/>
                <a:gd name="T33" fmla="*/ 20 h 46"/>
                <a:gd name="T34" fmla="*/ 56 w 61"/>
                <a:gd name="T35" fmla="*/ 19 h 46"/>
                <a:gd name="T36" fmla="*/ 54 w 61"/>
                <a:gd name="T37" fmla="*/ 14 h 46"/>
                <a:gd name="T38" fmla="*/ 54 w 61"/>
                <a:gd name="T39" fmla="*/ 11 h 46"/>
                <a:gd name="T40" fmla="*/ 51 w 61"/>
                <a:gd name="T41" fmla="*/ 8 h 46"/>
                <a:gd name="T42" fmla="*/ 48 w 61"/>
                <a:gd name="T43" fmla="*/ 2 h 46"/>
                <a:gd name="T44" fmla="*/ 42 w 61"/>
                <a:gd name="T45" fmla="*/ 6 h 46"/>
                <a:gd name="T46" fmla="*/ 37 w 61"/>
                <a:gd name="T47" fmla="*/ 5 h 46"/>
                <a:gd name="T48" fmla="*/ 32 w 61"/>
                <a:gd name="T49" fmla="*/ 6 h 46"/>
                <a:gd name="T50" fmla="*/ 30 w 61"/>
                <a:gd name="T51" fmla="*/ 4 h 46"/>
                <a:gd name="T52" fmla="*/ 30 w 61"/>
                <a:gd name="T53" fmla="*/ 3 h 46"/>
                <a:gd name="T54" fmla="*/ 29 w 61"/>
                <a:gd name="T55" fmla="*/ 3 h 46"/>
                <a:gd name="T56" fmla="*/ 17 w 61"/>
                <a:gd name="T57" fmla="*/ 2 h 46"/>
                <a:gd name="T58" fmla="*/ 11 w 61"/>
                <a:gd name="T59" fmla="*/ 0 h 46"/>
                <a:gd name="T60" fmla="*/ 10 w 61"/>
                <a:gd name="T61" fmla="*/ 4 h 46"/>
                <a:gd name="T62" fmla="*/ 10 w 61"/>
                <a:gd name="T63" fmla="*/ 7 h 46"/>
                <a:gd name="T64" fmla="*/ 7 w 61"/>
                <a:gd name="T65" fmla="*/ 9 h 46"/>
                <a:gd name="T66" fmla="*/ 1 w 61"/>
                <a:gd name="T67" fmla="*/ 12 h 46"/>
                <a:gd name="T68" fmla="*/ 0 w 61"/>
                <a:gd name="T69" fmla="*/ 13 h 46"/>
                <a:gd name="T70" fmla="*/ 6 w 61"/>
                <a:gd name="T71" fmla="*/ 20 h 46"/>
                <a:gd name="T72" fmla="*/ 15 w 61"/>
                <a:gd name="T73" fmla="*/ 30 h 46"/>
                <a:gd name="T74" fmla="*/ 20 w 61"/>
                <a:gd name="T75" fmla="*/ 2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46">
                  <a:moveTo>
                    <a:pt x="20" y="24"/>
                  </a:moveTo>
                  <a:cubicBezTo>
                    <a:pt x="20" y="22"/>
                    <a:pt x="22" y="23"/>
                    <a:pt x="24" y="23"/>
                  </a:cubicBezTo>
                  <a:cubicBezTo>
                    <a:pt x="26" y="24"/>
                    <a:pt x="28" y="22"/>
                    <a:pt x="30" y="22"/>
                  </a:cubicBezTo>
                  <a:cubicBezTo>
                    <a:pt x="32" y="22"/>
                    <a:pt x="36" y="28"/>
                    <a:pt x="36" y="30"/>
                  </a:cubicBezTo>
                  <a:cubicBezTo>
                    <a:pt x="36" y="32"/>
                    <a:pt x="36" y="34"/>
                    <a:pt x="37" y="35"/>
                  </a:cubicBezTo>
                  <a:cubicBezTo>
                    <a:pt x="37" y="35"/>
                    <a:pt x="38" y="35"/>
                    <a:pt x="38" y="36"/>
                  </a:cubicBezTo>
                  <a:cubicBezTo>
                    <a:pt x="41" y="35"/>
                    <a:pt x="43" y="34"/>
                    <a:pt x="43" y="34"/>
                  </a:cubicBezTo>
                  <a:cubicBezTo>
                    <a:pt x="44" y="34"/>
                    <a:pt x="46" y="39"/>
                    <a:pt x="46" y="41"/>
                  </a:cubicBezTo>
                  <a:cubicBezTo>
                    <a:pt x="45" y="44"/>
                    <a:pt x="48" y="46"/>
                    <a:pt x="50" y="44"/>
                  </a:cubicBezTo>
                  <a:cubicBezTo>
                    <a:pt x="51" y="42"/>
                    <a:pt x="52" y="40"/>
                    <a:pt x="53" y="42"/>
                  </a:cubicBezTo>
                  <a:cubicBezTo>
                    <a:pt x="53" y="42"/>
                    <a:pt x="53" y="43"/>
                    <a:pt x="54" y="43"/>
                  </a:cubicBezTo>
                  <a:cubicBezTo>
                    <a:pt x="55" y="42"/>
                    <a:pt x="56" y="41"/>
                    <a:pt x="56" y="40"/>
                  </a:cubicBezTo>
                  <a:cubicBezTo>
                    <a:pt x="58" y="39"/>
                    <a:pt x="55" y="37"/>
                    <a:pt x="56" y="36"/>
                  </a:cubicBezTo>
                  <a:cubicBezTo>
                    <a:pt x="57" y="34"/>
                    <a:pt x="58" y="36"/>
                    <a:pt x="59" y="35"/>
                  </a:cubicBezTo>
                  <a:cubicBezTo>
                    <a:pt x="61" y="34"/>
                    <a:pt x="58" y="31"/>
                    <a:pt x="58" y="30"/>
                  </a:cubicBezTo>
                  <a:cubicBezTo>
                    <a:pt x="58" y="29"/>
                    <a:pt x="58" y="27"/>
                    <a:pt x="57" y="26"/>
                  </a:cubicBezTo>
                  <a:cubicBezTo>
                    <a:pt x="55" y="26"/>
                    <a:pt x="56" y="23"/>
                    <a:pt x="57" y="20"/>
                  </a:cubicBezTo>
                  <a:cubicBezTo>
                    <a:pt x="56" y="20"/>
                    <a:pt x="56" y="19"/>
                    <a:pt x="56" y="19"/>
                  </a:cubicBezTo>
                  <a:cubicBezTo>
                    <a:pt x="55" y="17"/>
                    <a:pt x="55" y="14"/>
                    <a:pt x="54" y="14"/>
                  </a:cubicBezTo>
                  <a:cubicBezTo>
                    <a:pt x="52" y="14"/>
                    <a:pt x="52" y="12"/>
                    <a:pt x="54" y="11"/>
                  </a:cubicBezTo>
                  <a:cubicBezTo>
                    <a:pt x="55" y="11"/>
                    <a:pt x="51" y="9"/>
                    <a:pt x="51" y="8"/>
                  </a:cubicBezTo>
                  <a:cubicBezTo>
                    <a:pt x="51" y="6"/>
                    <a:pt x="49" y="2"/>
                    <a:pt x="48" y="2"/>
                  </a:cubicBezTo>
                  <a:cubicBezTo>
                    <a:pt x="47" y="1"/>
                    <a:pt x="43" y="6"/>
                    <a:pt x="42" y="6"/>
                  </a:cubicBezTo>
                  <a:cubicBezTo>
                    <a:pt x="41" y="6"/>
                    <a:pt x="37" y="3"/>
                    <a:pt x="37" y="5"/>
                  </a:cubicBezTo>
                  <a:cubicBezTo>
                    <a:pt x="36" y="8"/>
                    <a:pt x="33" y="4"/>
                    <a:pt x="32" y="6"/>
                  </a:cubicBezTo>
                  <a:cubicBezTo>
                    <a:pt x="31" y="8"/>
                    <a:pt x="30" y="4"/>
                    <a:pt x="30" y="4"/>
                  </a:cubicBezTo>
                  <a:cubicBezTo>
                    <a:pt x="30" y="4"/>
                    <a:pt x="30" y="3"/>
                    <a:pt x="30" y="3"/>
                  </a:cubicBezTo>
                  <a:cubicBezTo>
                    <a:pt x="29" y="3"/>
                    <a:pt x="29" y="3"/>
                    <a:pt x="29" y="3"/>
                  </a:cubicBezTo>
                  <a:cubicBezTo>
                    <a:pt x="25" y="4"/>
                    <a:pt x="17" y="3"/>
                    <a:pt x="17" y="2"/>
                  </a:cubicBezTo>
                  <a:cubicBezTo>
                    <a:pt x="17" y="1"/>
                    <a:pt x="11" y="0"/>
                    <a:pt x="11" y="0"/>
                  </a:cubicBezTo>
                  <a:cubicBezTo>
                    <a:pt x="11" y="0"/>
                    <a:pt x="12" y="3"/>
                    <a:pt x="10" y="4"/>
                  </a:cubicBezTo>
                  <a:cubicBezTo>
                    <a:pt x="8" y="4"/>
                    <a:pt x="10" y="7"/>
                    <a:pt x="10" y="7"/>
                  </a:cubicBezTo>
                  <a:cubicBezTo>
                    <a:pt x="10" y="8"/>
                    <a:pt x="8" y="9"/>
                    <a:pt x="7" y="9"/>
                  </a:cubicBezTo>
                  <a:cubicBezTo>
                    <a:pt x="6" y="8"/>
                    <a:pt x="2" y="11"/>
                    <a:pt x="1" y="12"/>
                  </a:cubicBezTo>
                  <a:cubicBezTo>
                    <a:pt x="0" y="13"/>
                    <a:pt x="0" y="13"/>
                    <a:pt x="0" y="13"/>
                  </a:cubicBezTo>
                  <a:cubicBezTo>
                    <a:pt x="3" y="16"/>
                    <a:pt x="2" y="18"/>
                    <a:pt x="6" y="20"/>
                  </a:cubicBezTo>
                  <a:cubicBezTo>
                    <a:pt x="8" y="23"/>
                    <a:pt x="12" y="26"/>
                    <a:pt x="15" y="30"/>
                  </a:cubicBezTo>
                  <a:cubicBezTo>
                    <a:pt x="17" y="28"/>
                    <a:pt x="20" y="26"/>
                    <a:pt x="20" y="2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3" name="Freeform 32"/>
            <p:cNvSpPr>
              <a:spLocks/>
            </p:cNvSpPr>
            <p:nvPr/>
          </p:nvSpPr>
          <p:spPr bwMode="auto">
            <a:xfrm>
              <a:off x="8368750" y="5814559"/>
              <a:ext cx="119063" cy="114300"/>
            </a:xfrm>
            <a:custGeom>
              <a:avLst/>
              <a:gdLst>
                <a:gd name="T0" fmla="*/ 27 w 34"/>
                <a:gd name="T1" fmla="*/ 19 h 33"/>
                <a:gd name="T2" fmla="*/ 24 w 34"/>
                <a:gd name="T3" fmla="*/ 17 h 33"/>
                <a:gd name="T4" fmla="*/ 25 w 34"/>
                <a:gd name="T5" fmla="*/ 11 h 33"/>
                <a:gd name="T6" fmla="*/ 25 w 34"/>
                <a:gd name="T7" fmla="*/ 9 h 33"/>
                <a:gd name="T8" fmla="*/ 24 w 34"/>
                <a:gd name="T9" fmla="*/ 8 h 33"/>
                <a:gd name="T10" fmla="*/ 21 w 34"/>
                <a:gd name="T11" fmla="*/ 10 h 33"/>
                <a:gd name="T12" fmla="*/ 17 w 34"/>
                <a:gd name="T13" fmla="*/ 7 h 33"/>
                <a:gd name="T14" fmla="*/ 14 w 34"/>
                <a:gd name="T15" fmla="*/ 0 h 33"/>
                <a:gd name="T16" fmla="*/ 9 w 34"/>
                <a:gd name="T17" fmla="*/ 2 h 33"/>
                <a:gd name="T18" fmla="*/ 8 w 34"/>
                <a:gd name="T19" fmla="*/ 6 h 33"/>
                <a:gd name="T20" fmla="*/ 1 w 34"/>
                <a:gd name="T21" fmla="*/ 11 h 33"/>
                <a:gd name="T22" fmla="*/ 0 w 34"/>
                <a:gd name="T23" fmla="*/ 14 h 33"/>
                <a:gd name="T24" fmla="*/ 10 w 34"/>
                <a:gd name="T25" fmla="*/ 21 h 33"/>
                <a:gd name="T26" fmla="*/ 29 w 34"/>
                <a:gd name="T27" fmla="*/ 32 h 33"/>
                <a:gd name="T28" fmla="*/ 31 w 34"/>
                <a:gd name="T29" fmla="*/ 33 h 33"/>
                <a:gd name="T30" fmla="*/ 33 w 34"/>
                <a:gd name="T31" fmla="*/ 25 h 33"/>
                <a:gd name="T32" fmla="*/ 27 w 34"/>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3">
                  <a:moveTo>
                    <a:pt x="27" y="19"/>
                  </a:moveTo>
                  <a:cubicBezTo>
                    <a:pt x="24" y="18"/>
                    <a:pt x="23" y="18"/>
                    <a:pt x="24" y="17"/>
                  </a:cubicBezTo>
                  <a:cubicBezTo>
                    <a:pt x="25" y="16"/>
                    <a:pt x="25" y="14"/>
                    <a:pt x="25" y="11"/>
                  </a:cubicBezTo>
                  <a:cubicBezTo>
                    <a:pt x="25" y="10"/>
                    <a:pt x="25" y="9"/>
                    <a:pt x="25" y="9"/>
                  </a:cubicBezTo>
                  <a:cubicBezTo>
                    <a:pt x="24" y="9"/>
                    <a:pt x="24" y="8"/>
                    <a:pt x="24" y="8"/>
                  </a:cubicBezTo>
                  <a:cubicBezTo>
                    <a:pt x="23" y="6"/>
                    <a:pt x="22" y="8"/>
                    <a:pt x="21" y="10"/>
                  </a:cubicBezTo>
                  <a:cubicBezTo>
                    <a:pt x="19" y="12"/>
                    <a:pt x="16" y="10"/>
                    <a:pt x="17" y="7"/>
                  </a:cubicBezTo>
                  <a:cubicBezTo>
                    <a:pt x="17" y="5"/>
                    <a:pt x="15" y="0"/>
                    <a:pt x="14" y="0"/>
                  </a:cubicBezTo>
                  <a:cubicBezTo>
                    <a:pt x="14" y="0"/>
                    <a:pt x="12" y="1"/>
                    <a:pt x="9" y="2"/>
                  </a:cubicBezTo>
                  <a:cubicBezTo>
                    <a:pt x="9" y="3"/>
                    <a:pt x="8" y="4"/>
                    <a:pt x="8" y="6"/>
                  </a:cubicBezTo>
                  <a:cubicBezTo>
                    <a:pt x="7" y="7"/>
                    <a:pt x="3" y="10"/>
                    <a:pt x="1" y="11"/>
                  </a:cubicBezTo>
                  <a:cubicBezTo>
                    <a:pt x="1" y="11"/>
                    <a:pt x="0" y="12"/>
                    <a:pt x="0" y="14"/>
                  </a:cubicBezTo>
                  <a:cubicBezTo>
                    <a:pt x="3" y="16"/>
                    <a:pt x="7" y="18"/>
                    <a:pt x="10" y="21"/>
                  </a:cubicBezTo>
                  <a:cubicBezTo>
                    <a:pt x="16" y="25"/>
                    <a:pt x="25" y="31"/>
                    <a:pt x="29" y="32"/>
                  </a:cubicBezTo>
                  <a:cubicBezTo>
                    <a:pt x="29" y="33"/>
                    <a:pt x="30" y="33"/>
                    <a:pt x="31" y="33"/>
                  </a:cubicBezTo>
                  <a:cubicBezTo>
                    <a:pt x="32" y="28"/>
                    <a:pt x="33" y="28"/>
                    <a:pt x="33" y="25"/>
                  </a:cubicBezTo>
                  <a:cubicBezTo>
                    <a:pt x="34" y="23"/>
                    <a:pt x="29" y="21"/>
                    <a:pt x="27" y="19"/>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4" name="Freeform 33"/>
            <p:cNvSpPr>
              <a:spLocks/>
            </p:cNvSpPr>
            <p:nvPr/>
          </p:nvSpPr>
          <p:spPr bwMode="auto">
            <a:xfrm>
              <a:off x="8321125" y="5771696"/>
              <a:ext cx="79375" cy="90488"/>
            </a:xfrm>
            <a:custGeom>
              <a:avLst/>
              <a:gdLst>
                <a:gd name="T0" fmla="*/ 22 w 23"/>
                <a:gd name="T1" fmla="*/ 18 h 26"/>
                <a:gd name="T2" fmla="*/ 22 w 23"/>
                <a:gd name="T3" fmla="*/ 13 h 26"/>
                <a:gd name="T4" fmla="*/ 21 w 23"/>
                <a:gd name="T5" fmla="*/ 8 h 26"/>
                <a:gd name="T6" fmla="*/ 15 w 23"/>
                <a:gd name="T7" fmla="*/ 0 h 26"/>
                <a:gd name="T8" fmla="*/ 9 w 23"/>
                <a:gd name="T9" fmla="*/ 1 h 26"/>
                <a:gd name="T10" fmla="*/ 5 w 23"/>
                <a:gd name="T11" fmla="*/ 2 h 26"/>
                <a:gd name="T12" fmla="*/ 0 w 23"/>
                <a:gd name="T13" fmla="*/ 8 h 26"/>
                <a:gd name="T14" fmla="*/ 1 w 23"/>
                <a:gd name="T15" fmla="*/ 11 h 26"/>
                <a:gd name="T16" fmla="*/ 7 w 23"/>
                <a:gd name="T17" fmla="*/ 21 h 26"/>
                <a:gd name="T18" fmla="*/ 14 w 23"/>
                <a:gd name="T19" fmla="*/ 26 h 26"/>
                <a:gd name="T20" fmla="*/ 15 w 23"/>
                <a:gd name="T21" fmla="*/ 23 h 26"/>
                <a:gd name="T22" fmla="*/ 22 w 23"/>
                <a:gd name="T23" fmla="*/ 1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6">
                  <a:moveTo>
                    <a:pt x="22" y="18"/>
                  </a:moveTo>
                  <a:cubicBezTo>
                    <a:pt x="22" y="16"/>
                    <a:pt x="23" y="14"/>
                    <a:pt x="22" y="13"/>
                  </a:cubicBezTo>
                  <a:cubicBezTo>
                    <a:pt x="21" y="12"/>
                    <a:pt x="21" y="10"/>
                    <a:pt x="21" y="8"/>
                  </a:cubicBezTo>
                  <a:cubicBezTo>
                    <a:pt x="21" y="6"/>
                    <a:pt x="17" y="0"/>
                    <a:pt x="15" y="0"/>
                  </a:cubicBezTo>
                  <a:cubicBezTo>
                    <a:pt x="13" y="0"/>
                    <a:pt x="11" y="2"/>
                    <a:pt x="9" y="1"/>
                  </a:cubicBezTo>
                  <a:cubicBezTo>
                    <a:pt x="7" y="1"/>
                    <a:pt x="5" y="0"/>
                    <a:pt x="5" y="2"/>
                  </a:cubicBezTo>
                  <a:cubicBezTo>
                    <a:pt x="5" y="4"/>
                    <a:pt x="2" y="6"/>
                    <a:pt x="0" y="8"/>
                  </a:cubicBezTo>
                  <a:cubicBezTo>
                    <a:pt x="0" y="9"/>
                    <a:pt x="0" y="10"/>
                    <a:pt x="1" y="11"/>
                  </a:cubicBezTo>
                  <a:cubicBezTo>
                    <a:pt x="3" y="18"/>
                    <a:pt x="4" y="19"/>
                    <a:pt x="7" y="21"/>
                  </a:cubicBezTo>
                  <a:cubicBezTo>
                    <a:pt x="8" y="22"/>
                    <a:pt x="11" y="24"/>
                    <a:pt x="14" y="26"/>
                  </a:cubicBezTo>
                  <a:cubicBezTo>
                    <a:pt x="14" y="24"/>
                    <a:pt x="15" y="23"/>
                    <a:pt x="15" y="23"/>
                  </a:cubicBezTo>
                  <a:cubicBezTo>
                    <a:pt x="17" y="22"/>
                    <a:pt x="21" y="19"/>
                    <a:pt x="22" y="18"/>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5" name="Freeform 34"/>
            <p:cNvSpPr>
              <a:spLocks/>
            </p:cNvSpPr>
            <p:nvPr/>
          </p:nvSpPr>
          <p:spPr bwMode="auto">
            <a:xfrm>
              <a:off x="8213175" y="5254171"/>
              <a:ext cx="236538" cy="192088"/>
            </a:xfrm>
            <a:custGeom>
              <a:avLst/>
              <a:gdLst>
                <a:gd name="T0" fmla="*/ 32 w 68"/>
                <a:gd name="T1" fmla="*/ 42 h 55"/>
                <a:gd name="T2" fmla="*/ 40 w 68"/>
                <a:gd name="T3" fmla="*/ 36 h 55"/>
                <a:gd name="T4" fmla="*/ 40 w 68"/>
                <a:gd name="T5" fmla="*/ 15 h 55"/>
                <a:gd name="T6" fmla="*/ 67 w 68"/>
                <a:gd name="T7" fmla="*/ 15 h 55"/>
                <a:gd name="T8" fmla="*/ 68 w 68"/>
                <a:gd name="T9" fmla="*/ 3 h 55"/>
                <a:gd name="T10" fmla="*/ 62 w 68"/>
                <a:gd name="T11" fmla="*/ 0 h 55"/>
                <a:gd name="T12" fmla="*/ 32 w 68"/>
                <a:gd name="T13" fmla="*/ 0 h 55"/>
                <a:gd name="T14" fmla="*/ 28 w 68"/>
                <a:gd name="T15" fmla="*/ 7 h 55"/>
                <a:gd name="T16" fmla="*/ 17 w 68"/>
                <a:gd name="T17" fmla="*/ 22 h 55"/>
                <a:gd name="T18" fmla="*/ 3 w 68"/>
                <a:gd name="T19" fmla="*/ 47 h 55"/>
                <a:gd name="T20" fmla="*/ 0 w 68"/>
                <a:gd name="T21" fmla="*/ 55 h 55"/>
                <a:gd name="T22" fmla="*/ 32 w 68"/>
                <a:gd name="T23" fmla="*/ 55 h 55"/>
                <a:gd name="T24" fmla="*/ 32 w 68"/>
                <a:gd name="T25"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55">
                  <a:moveTo>
                    <a:pt x="32" y="42"/>
                  </a:moveTo>
                  <a:cubicBezTo>
                    <a:pt x="32" y="40"/>
                    <a:pt x="40" y="38"/>
                    <a:pt x="40" y="36"/>
                  </a:cubicBezTo>
                  <a:cubicBezTo>
                    <a:pt x="40" y="34"/>
                    <a:pt x="40" y="15"/>
                    <a:pt x="40" y="15"/>
                  </a:cubicBezTo>
                  <a:cubicBezTo>
                    <a:pt x="40" y="15"/>
                    <a:pt x="67" y="15"/>
                    <a:pt x="67" y="15"/>
                  </a:cubicBezTo>
                  <a:cubicBezTo>
                    <a:pt x="68" y="14"/>
                    <a:pt x="68" y="9"/>
                    <a:pt x="68" y="3"/>
                  </a:cubicBezTo>
                  <a:cubicBezTo>
                    <a:pt x="67" y="1"/>
                    <a:pt x="68" y="0"/>
                    <a:pt x="62" y="0"/>
                  </a:cubicBezTo>
                  <a:cubicBezTo>
                    <a:pt x="57" y="0"/>
                    <a:pt x="42" y="0"/>
                    <a:pt x="32" y="0"/>
                  </a:cubicBezTo>
                  <a:cubicBezTo>
                    <a:pt x="30" y="2"/>
                    <a:pt x="28" y="5"/>
                    <a:pt x="28" y="7"/>
                  </a:cubicBezTo>
                  <a:cubicBezTo>
                    <a:pt x="26" y="11"/>
                    <a:pt x="17" y="17"/>
                    <a:pt x="17" y="22"/>
                  </a:cubicBezTo>
                  <a:cubicBezTo>
                    <a:pt x="17" y="28"/>
                    <a:pt x="8" y="36"/>
                    <a:pt x="3" y="47"/>
                  </a:cubicBezTo>
                  <a:cubicBezTo>
                    <a:pt x="1" y="50"/>
                    <a:pt x="1" y="53"/>
                    <a:pt x="0" y="55"/>
                  </a:cubicBezTo>
                  <a:cubicBezTo>
                    <a:pt x="32" y="55"/>
                    <a:pt x="32" y="55"/>
                    <a:pt x="32" y="55"/>
                  </a:cubicBezTo>
                  <a:cubicBezTo>
                    <a:pt x="32" y="55"/>
                    <a:pt x="32" y="44"/>
                    <a:pt x="32" y="4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6" name="Freeform 35"/>
            <p:cNvSpPr>
              <a:spLocks/>
            </p:cNvSpPr>
            <p:nvPr/>
          </p:nvSpPr>
          <p:spPr bwMode="auto">
            <a:xfrm>
              <a:off x="8213175" y="5265284"/>
              <a:ext cx="339725" cy="371475"/>
            </a:xfrm>
            <a:custGeom>
              <a:avLst/>
              <a:gdLst>
                <a:gd name="T0" fmla="*/ 8 w 98"/>
                <a:gd name="T1" fmla="*/ 93 h 107"/>
                <a:gd name="T2" fmla="*/ 15 w 98"/>
                <a:gd name="T3" fmla="*/ 93 h 107"/>
                <a:gd name="T4" fmla="*/ 21 w 98"/>
                <a:gd name="T5" fmla="*/ 92 h 107"/>
                <a:gd name="T6" fmla="*/ 26 w 98"/>
                <a:gd name="T7" fmla="*/ 96 h 107"/>
                <a:gd name="T8" fmla="*/ 29 w 98"/>
                <a:gd name="T9" fmla="*/ 96 h 107"/>
                <a:gd name="T10" fmla="*/ 34 w 98"/>
                <a:gd name="T11" fmla="*/ 103 h 107"/>
                <a:gd name="T12" fmla="*/ 38 w 98"/>
                <a:gd name="T13" fmla="*/ 107 h 107"/>
                <a:gd name="T14" fmla="*/ 42 w 98"/>
                <a:gd name="T15" fmla="*/ 105 h 107"/>
                <a:gd name="T16" fmla="*/ 47 w 98"/>
                <a:gd name="T17" fmla="*/ 103 h 107"/>
                <a:gd name="T18" fmla="*/ 51 w 98"/>
                <a:gd name="T19" fmla="*/ 102 h 107"/>
                <a:gd name="T20" fmla="*/ 57 w 98"/>
                <a:gd name="T21" fmla="*/ 102 h 107"/>
                <a:gd name="T22" fmla="*/ 62 w 98"/>
                <a:gd name="T23" fmla="*/ 101 h 107"/>
                <a:gd name="T24" fmla="*/ 93 w 98"/>
                <a:gd name="T25" fmla="*/ 101 h 107"/>
                <a:gd name="T26" fmla="*/ 94 w 98"/>
                <a:gd name="T27" fmla="*/ 94 h 107"/>
                <a:gd name="T28" fmla="*/ 92 w 98"/>
                <a:gd name="T29" fmla="*/ 91 h 107"/>
                <a:gd name="T30" fmla="*/ 84 w 98"/>
                <a:gd name="T31" fmla="*/ 20 h 107"/>
                <a:gd name="T32" fmla="*/ 98 w 98"/>
                <a:gd name="T33" fmla="*/ 20 h 107"/>
                <a:gd name="T34" fmla="*/ 69 w 98"/>
                <a:gd name="T35" fmla="*/ 2 h 107"/>
                <a:gd name="T36" fmla="*/ 68 w 98"/>
                <a:gd name="T37" fmla="*/ 0 h 107"/>
                <a:gd name="T38" fmla="*/ 67 w 98"/>
                <a:gd name="T39" fmla="*/ 12 h 107"/>
                <a:gd name="T40" fmla="*/ 40 w 98"/>
                <a:gd name="T41" fmla="*/ 12 h 107"/>
                <a:gd name="T42" fmla="*/ 40 w 98"/>
                <a:gd name="T43" fmla="*/ 33 h 107"/>
                <a:gd name="T44" fmla="*/ 32 w 98"/>
                <a:gd name="T45" fmla="*/ 39 h 107"/>
                <a:gd name="T46" fmla="*/ 32 w 98"/>
                <a:gd name="T47" fmla="*/ 52 h 107"/>
                <a:gd name="T48" fmla="*/ 0 w 98"/>
                <a:gd name="T49" fmla="*/ 52 h 107"/>
                <a:gd name="T50" fmla="*/ 5 w 98"/>
                <a:gd name="T51" fmla="*/ 61 h 107"/>
                <a:gd name="T52" fmla="*/ 7 w 98"/>
                <a:gd name="T53" fmla="*/ 74 h 107"/>
                <a:gd name="T54" fmla="*/ 4 w 98"/>
                <a:gd name="T55" fmla="*/ 90 h 107"/>
                <a:gd name="T56" fmla="*/ 3 w 98"/>
                <a:gd name="T57" fmla="*/ 97 h 107"/>
                <a:gd name="T58" fmla="*/ 3 w 98"/>
                <a:gd name="T59" fmla="*/ 97 h 107"/>
                <a:gd name="T60" fmla="*/ 8 w 98"/>
                <a:gd name="T61" fmla="*/ 9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07">
                  <a:moveTo>
                    <a:pt x="8" y="93"/>
                  </a:moveTo>
                  <a:cubicBezTo>
                    <a:pt x="10" y="93"/>
                    <a:pt x="15" y="93"/>
                    <a:pt x="15" y="93"/>
                  </a:cubicBezTo>
                  <a:cubicBezTo>
                    <a:pt x="15" y="93"/>
                    <a:pt x="19" y="91"/>
                    <a:pt x="21" y="92"/>
                  </a:cubicBezTo>
                  <a:cubicBezTo>
                    <a:pt x="23" y="93"/>
                    <a:pt x="26" y="96"/>
                    <a:pt x="26" y="96"/>
                  </a:cubicBezTo>
                  <a:cubicBezTo>
                    <a:pt x="29" y="96"/>
                    <a:pt x="29" y="96"/>
                    <a:pt x="29" y="96"/>
                  </a:cubicBezTo>
                  <a:cubicBezTo>
                    <a:pt x="29" y="96"/>
                    <a:pt x="31" y="102"/>
                    <a:pt x="34" y="103"/>
                  </a:cubicBezTo>
                  <a:cubicBezTo>
                    <a:pt x="36" y="104"/>
                    <a:pt x="37" y="106"/>
                    <a:pt x="38" y="107"/>
                  </a:cubicBezTo>
                  <a:cubicBezTo>
                    <a:pt x="40" y="107"/>
                    <a:pt x="42" y="106"/>
                    <a:pt x="42" y="105"/>
                  </a:cubicBezTo>
                  <a:cubicBezTo>
                    <a:pt x="42" y="102"/>
                    <a:pt x="43" y="100"/>
                    <a:pt x="47" y="103"/>
                  </a:cubicBezTo>
                  <a:cubicBezTo>
                    <a:pt x="51" y="106"/>
                    <a:pt x="51" y="103"/>
                    <a:pt x="51" y="102"/>
                  </a:cubicBezTo>
                  <a:cubicBezTo>
                    <a:pt x="52" y="101"/>
                    <a:pt x="55" y="102"/>
                    <a:pt x="57" y="102"/>
                  </a:cubicBezTo>
                  <a:cubicBezTo>
                    <a:pt x="59" y="102"/>
                    <a:pt x="62" y="101"/>
                    <a:pt x="62" y="101"/>
                  </a:cubicBezTo>
                  <a:cubicBezTo>
                    <a:pt x="62" y="101"/>
                    <a:pt x="92" y="101"/>
                    <a:pt x="93" y="101"/>
                  </a:cubicBezTo>
                  <a:cubicBezTo>
                    <a:pt x="95" y="100"/>
                    <a:pt x="94" y="94"/>
                    <a:pt x="94" y="94"/>
                  </a:cubicBezTo>
                  <a:cubicBezTo>
                    <a:pt x="92" y="91"/>
                    <a:pt x="92" y="91"/>
                    <a:pt x="92" y="91"/>
                  </a:cubicBezTo>
                  <a:cubicBezTo>
                    <a:pt x="84" y="20"/>
                    <a:pt x="84" y="20"/>
                    <a:pt x="84" y="20"/>
                  </a:cubicBezTo>
                  <a:cubicBezTo>
                    <a:pt x="98" y="20"/>
                    <a:pt x="98" y="20"/>
                    <a:pt x="98" y="20"/>
                  </a:cubicBezTo>
                  <a:cubicBezTo>
                    <a:pt x="83" y="11"/>
                    <a:pt x="71" y="2"/>
                    <a:pt x="69" y="2"/>
                  </a:cubicBezTo>
                  <a:cubicBezTo>
                    <a:pt x="68" y="1"/>
                    <a:pt x="68" y="1"/>
                    <a:pt x="68" y="0"/>
                  </a:cubicBezTo>
                  <a:cubicBezTo>
                    <a:pt x="68" y="6"/>
                    <a:pt x="68" y="11"/>
                    <a:pt x="67" y="12"/>
                  </a:cubicBezTo>
                  <a:cubicBezTo>
                    <a:pt x="67" y="12"/>
                    <a:pt x="40" y="12"/>
                    <a:pt x="40" y="12"/>
                  </a:cubicBezTo>
                  <a:cubicBezTo>
                    <a:pt x="40" y="12"/>
                    <a:pt x="40" y="31"/>
                    <a:pt x="40" y="33"/>
                  </a:cubicBezTo>
                  <a:cubicBezTo>
                    <a:pt x="40" y="35"/>
                    <a:pt x="32" y="37"/>
                    <a:pt x="32" y="39"/>
                  </a:cubicBezTo>
                  <a:cubicBezTo>
                    <a:pt x="32" y="41"/>
                    <a:pt x="32" y="52"/>
                    <a:pt x="32" y="52"/>
                  </a:cubicBezTo>
                  <a:cubicBezTo>
                    <a:pt x="0" y="52"/>
                    <a:pt x="0" y="52"/>
                    <a:pt x="0" y="52"/>
                  </a:cubicBezTo>
                  <a:cubicBezTo>
                    <a:pt x="0" y="57"/>
                    <a:pt x="3" y="59"/>
                    <a:pt x="5" y="61"/>
                  </a:cubicBezTo>
                  <a:cubicBezTo>
                    <a:pt x="7" y="64"/>
                    <a:pt x="3" y="69"/>
                    <a:pt x="7" y="74"/>
                  </a:cubicBezTo>
                  <a:cubicBezTo>
                    <a:pt x="10" y="79"/>
                    <a:pt x="6" y="87"/>
                    <a:pt x="4" y="90"/>
                  </a:cubicBezTo>
                  <a:cubicBezTo>
                    <a:pt x="3" y="91"/>
                    <a:pt x="3" y="94"/>
                    <a:pt x="3" y="97"/>
                  </a:cubicBezTo>
                  <a:cubicBezTo>
                    <a:pt x="3" y="97"/>
                    <a:pt x="3" y="97"/>
                    <a:pt x="3" y="97"/>
                  </a:cubicBezTo>
                  <a:cubicBezTo>
                    <a:pt x="5" y="96"/>
                    <a:pt x="5" y="92"/>
                    <a:pt x="8" y="9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7" name="Freeform 36"/>
            <p:cNvSpPr>
              <a:spLocks/>
            </p:cNvSpPr>
            <p:nvPr/>
          </p:nvSpPr>
          <p:spPr bwMode="auto">
            <a:xfrm>
              <a:off x="8344938" y="5335134"/>
              <a:ext cx="465138" cy="436563"/>
            </a:xfrm>
            <a:custGeom>
              <a:avLst/>
              <a:gdLst>
                <a:gd name="T0" fmla="*/ 127 w 134"/>
                <a:gd name="T1" fmla="*/ 52 h 126"/>
                <a:gd name="T2" fmla="*/ 123 w 134"/>
                <a:gd name="T3" fmla="*/ 44 h 126"/>
                <a:gd name="T4" fmla="*/ 114 w 134"/>
                <a:gd name="T5" fmla="*/ 41 h 126"/>
                <a:gd name="T6" fmla="*/ 109 w 134"/>
                <a:gd name="T7" fmla="*/ 34 h 126"/>
                <a:gd name="T8" fmla="*/ 60 w 134"/>
                <a:gd name="T9" fmla="*/ 0 h 126"/>
                <a:gd name="T10" fmla="*/ 46 w 134"/>
                <a:gd name="T11" fmla="*/ 0 h 126"/>
                <a:gd name="T12" fmla="*/ 54 w 134"/>
                <a:gd name="T13" fmla="*/ 71 h 126"/>
                <a:gd name="T14" fmla="*/ 56 w 134"/>
                <a:gd name="T15" fmla="*/ 74 h 126"/>
                <a:gd name="T16" fmla="*/ 55 w 134"/>
                <a:gd name="T17" fmla="*/ 81 h 126"/>
                <a:gd name="T18" fmla="*/ 24 w 134"/>
                <a:gd name="T19" fmla="*/ 81 h 126"/>
                <a:gd name="T20" fmla="*/ 19 w 134"/>
                <a:gd name="T21" fmla="*/ 82 h 126"/>
                <a:gd name="T22" fmla="*/ 13 w 134"/>
                <a:gd name="T23" fmla="*/ 82 h 126"/>
                <a:gd name="T24" fmla="*/ 9 w 134"/>
                <a:gd name="T25" fmla="*/ 83 h 126"/>
                <a:gd name="T26" fmla="*/ 4 w 134"/>
                <a:gd name="T27" fmla="*/ 85 h 126"/>
                <a:gd name="T28" fmla="*/ 0 w 134"/>
                <a:gd name="T29" fmla="*/ 87 h 126"/>
                <a:gd name="T30" fmla="*/ 1 w 134"/>
                <a:gd name="T31" fmla="*/ 89 h 126"/>
                <a:gd name="T32" fmla="*/ 2 w 134"/>
                <a:gd name="T33" fmla="*/ 91 h 126"/>
                <a:gd name="T34" fmla="*/ 3 w 134"/>
                <a:gd name="T35" fmla="*/ 96 h 126"/>
                <a:gd name="T36" fmla="*/ 8 w 134"/>
                <a:gd name="T37" fmla="*/ 101 h 126"/>
                <a:gd name="T38" fmla="*/ 8 w 134"/>
                <a:gd name="T39" fmla="*/ 108 h 126"/>
                <a:gd name="T40" fmla="*/ 10 w 134"/>
                <a:gd name="T41" fmla="*/ 110 h 126"/>
                <a:gd name="T42" fmla="*/ 15 w 134"/>
                <a:gd name="T43" fmla="*/ 109 h 126"/>
                <a:gd name="T44" fmla="*/ 20 w 134"/>
                <a:gd name="T45" fmla="*/ 110 h 126"/>
                <a:gd name="T46" fmla="*/ 26 w 134"/>
                <a:gd name="T47" fmla="*/ 106 h 126"/>
                <a:gd name="T48" fmla="*/ 29 w 134"/>
                <a:gd name="T49" fmla="*/ 112 h 126"/>
                <a:gd name="T50" fmla="*/ 32 w 134"/>
                <a:gd name="T51" fmla="*/ 115 h 126"/>
                <a:gd name="T52" fmla="*/ 32 w 134"/>
                <a:gd name="T53" fmla="*/ 118 h 126"/>
                <a:gd name="T54" fmla="*/ 34 w 134"/>
                <a:gd name="T55" fmla="*/ 123 h 126"/>
                <a:gd name="T56" fmla="*/ 37 w 134"/>
                <a:gd name="T57" fmla="*/ 123 h 126"/>
                <a:gd name="T58" fmla="*/ 41 w 134"/>
                <a:gd name="T59" fmla="*/ 125 h 126"/>
                <a:gd name="T60" fmla="*/ 46 w 134"/>
                <a:gd name="T61" fmla="*/ 122 h 126"/>
                <a:gd name="T62" fmla="*/ 50 w 134"/>
                <a:gd name="T63" fmla="*/ 122 h 126"/>
                <a:gd name="T64" fmla="*/ 53 w 134"/>
                <a:gd name="T65" fmla="*/ 123 h 126"/>
                <a:gd name="T66" fmla="*/ 55 w 134"/>
                <a:gd name="T67" fmla="*/ 122 h 126"/>
                <a:gd name="T68" fmla="*/ 57 w 134"/>
                <a:gd name="T69" fmla="*/ 116 h 126"/>
                <a:gd name="T70" fmla="*/ 57 w 134"/>
                <a:gd name="T71" fmla="*/ 111 h 126"/>
                <a:gd name="T72" fmla="*/ 63 w 134"/>
                <a:gd name="T73" fmla="*/ 108 h 126"/>
                <a:gd name="T74" fmla="*/ 66 w 134"/>
                <a:gd name="T75" fmla="*/ 103 h 126"/>
                <a:gd name="T76" fmla="*/ 69 w 134"/>
                <a:gd name="T77" fmla="*/ 97 h 126"/>
                <a:gd name="T78" fmla="*/ 74 w 134"/>
                <a:gd name="T79" fmla="*/ 97 h 126"/>
                <a:gd name="T80" fmla="*/ 77 w 134"/>
                <a:gd name="T81" fmla="*/ 94 h 126"/>
                <a:gd name="T82" fmla="*/ 81 w 134"/>
                <a:gd name="T83" fmla="*/ 92 h 126"/>
                <a:gd name="T84" fmla="*/ 84 w 134"/>
                <a:gd name="T85" fmla="*/ 90 h 126"/>
                <a:gd name="T86" fmla="*/ 91 w 134"/>
                <a:gd name="T87" fmla="*/ 87 h 126"/>
                <a:gd name="T88" fmla="*/ 97 w 134"/>
                <a:gd name="T89" fmla="*/ 85 h 126"/>
                <a:gd name="T90" fmla="*/ 107 w 134"/>
                <a:gd name="T91" fmla="*/ 85 h 126"/>
                <a:gd name="T92" fmla="*/ 113 w 134"/>
                <a:gd name="T93" fmla="*/ 83 h 126"/>
                <a:gd name="T94" fmla="*/ 126 w 134"/>
                <a:gd name="T95" fmla="*/ 82 h 126"/>
                <a:gd name="T96" fmla="*/ 131 w 134"/>
                <a:gd name="T97" fmla="*/ 78 h 126"/>
                <a:gd name="T98" fmla="*/ 134 w 134"/>
                <a:gd name="T99" fmla="*/ 72 h 126"/>
                <a:gd name="T100" fmla="*/ 134 w 134"/>
                <a:gd name="T101" fmla="*/ 51 h 126"/>
                <a:gd name="T102" fmla="*/ 127 w 134"/>
                <a:gd name="T103" fmla="*/ 5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126">
                  <a:moveTo>
                    <a:pt x="127" y="52"/>
                  </a:moveTo>
                  <a:cubicBezTo>
                    <a:pt x="127" y="52"/>
                    <a:pt x="127" y="46"/>
                    <a:pt x="123" y="44"/>
                  </a:cubicBezTo>
                  <a:cubicBezTo>
                    <a:pt x="119" y="42"/>
                    <a:pt x="114" y="41"/>
                    <a:pt x="114" y="41"/>
                  </a:cubicBezTo>
                  <a:cubicBezTo>
                    <a:pt x="114" y="41"/>
                    <a:pt x="112" y="36"/>
                    <a:pt x="109" y="34"/>
                  </a:cubicBezTo>
                  <a:cubicBezTo>
                    <a:pt x="108" y="32"/>
                    <a:pt x="81" y="15"/>
                    <a:pt x="60" y="0"/>
                  </a:cubicBezTo>
                  <a:cubicBezTo>
                    <a:pt x="46" y="0"/>
                    <a:pt x="46" y="0"/>
                    <a:pt x="46" y="0"/>
                  </a:cubicBezTo>
                  <a:cubicBezTo>
                    <a:pt x="54" y="71"/>
                    <a:pt x="54" y="71"/>
                    <a:pt x="54" y="71"/>
                  </a:cubicBezTo>
                  <a:cubicBezTo>
                    <a:pt x="56" y="74"/>
                    <a:pt x="56" y="74"/>
                    <a:pt x="56" y="74"/>
                  </a:cubicBezTo>
                  <a:cubicBezTo>
                    <a:pt x="56" y="74"/>
                    <a:pt x="57" y="80"/>
                    <a:pt x="55" y="81"/>
                  </a:cubicBezTo>
                  <a:cubicBezTo>
                    <a:pt x="54" y="81"/>
                    <a:pt x="24" y="81"/>
                    <a:pt x="24" y="81"/>
                  </a:cubicBezTo>
                  <a:cubicBezTo>
                    <a:pt x="24" y="81"/>
                    <a:pt x="21" y="82"/>
                    <a:pt x="19" y="82"/>
                  </a:cubicBezTo>
                  <a:cubicBezTo>
                    <a:pt x="17" y="82"/>
                    <a:pt x="14" y="81"/>
                    <a:pt x="13" y="82"/>
                  </a:cubicBezTo>
                  <a:cubicBezTo>
                    <a:pt x="13" y="83"/>
                    <a:pt x="13" y="86"/>
                    <a:pt x="9" y="83"/>
                  </a:cubicBezTo>
                  <a:cubicBezTo>
                    <a:pt x="5" y="80"/>
                    <a:pt x="4" y="82"/>
                    <a:pt x="4" y="85"/>
                  </a:cubicBezTo>
                  <a:cubicBezTo>
                    <a:pt x="4" y="86"/>
                    <a:pt x="2" y="87"/>
                    <a:pt x="0" y="87"/>
                  </a:cubicBezTo>
                  <a:cubicBezTo>
                    <a:pt x="0" y="88"/>
                    <a:pt x="1" y="89"/>
                    <a:pt x="1" y="89"/>
                  </a:cubicBezTo>
                  <a:cubicBezTo>
                    <a:pt x="2" y="91"/>
                    <a:pt x="2" y="91"/>
                    <a:pt x="2" y="91"/>
                  </a:cubicBezTo>
                  <a:cubicBezTo>
                    <a:pt x="2" y="91"/>
                    <a:pt x="2" y="95"/>
                    <a:pt x="3" y="96"/>
                  </a:cubicBezTo>
                  <a:cubicBezTo>
                    <a:pt x="5" y="98"/>
                    <a:pt x="7" y="100"/>
                    <a:pt x="8" y="101"/>
                  </a:cubicBezTo>
                  <a:cubicBezTo>
                    <a:pt x="8" y="103"/>
                    <a:pt x="8" y="108"/>
                    <a:pt x="8" y="108"/>
                  </a:cubicBezTo>
                  <a:cubicBezTo>
                    <a:pt x="8" y="108"/>
                    <a:pt x="9" y="112"/>
                    <a:pt x="10" y="110"/>
                  </a:cubicBezTo>
                  <a:cubicBezTo>
                    <a:pt x="11" y="108"/>
                    <a:pt x="14" y="112"/>
                    <a:pt x="15" y="109"/>
                  </a:cubicBezTo>
                  <a:cubicBezTo>
                    <a:pt x="15" y="107"/>
                    <a:pt x="19" y="110"/>
                    <a:pt x="20" y="110"/>
                  </a:cubicBezTo>
                  <a:cubicBezTo>
                    <a:pt x="21" y="110"/>
                    <a:pt x="25" y="105"/>
                    <a:pt x="26" y="106"/>
                  </a:cubicBezTo>
                  <a:cubicBezTo>
                    <a:pt x="27" y="106"/>
                    <a:pt x="29" y="110"/>
                    <a:pt x="29" y="112"/>
                  </a:cubicBezTo>
                  <a:cubicBezTo>
                    <a:pt x="29" y="113"/>
                    <a:pt x="33" y="115"/>
                    <a:pt x="32" y="115"/>
                  </a:cubicBezTo>
                  <a:cubicBezTo>
                    <a:pt x="30" y="116"/>
                    <a:pt x="30" y="118"/>
                    <a:pt x="32" y="118"/>
                  </a:cubicBezTo>
                  <a:cubicBezTo>
                    <a:pt x="33" y="118"/>
                    <a:pt x="33" y="121"/>
                    <a:pt x="34" y="123"/>
                  </a:cubicBezTo>
                  <a:cubicBezTo>
                    <a:pt x="35" y="124"/>
                    <a:pt x="36" y="125"/>
                    <a:pt x="37" y="123"/>
                  </a:cubicBezTo>
                  <a:cubicBezTo>
                    <a:pt x="38" y="121"/>
                    <a:pt x="40" y="123"/>
                    <a:pt x="41" y="125"/>
                  </a:cubicBezTo>
                  <a:cubicBezTo>
                    <a:pt x="42" y="126"/>
                    <a:pt x="45" y="124"/>
                    <a:pt x="46" y="122"/>
                  </a:cubicBezTo>
                  <a:cubicBezTo>
                    <a:pt x="46" y="120"/>
                    <a:pt x="50" y="120"/>
                    <a:pt x="50" y="122"/>
                  </a:cubicBezTo>
                  <a:cubicBezTo>
                    <a:pt x="50" y="124"/>
                    <a:pt x="50" y="125"/>
                    <a:pt x="53" y="123"/>
                  </a:cubicBezTo>
                  <a:cubicBezTo>
                    <a:pt x="54" y="122"/>
                    <a:pt x="54" y="122"/>
                    <a:pt x="55" y="122"/>
                  </a:cubicBezTo>
                  <a:cubicBezTo>
                    <a:pt x="56" y="120"/>
                    <a:pt x="57" y="117"/>
                    <a:pt x="57" y="116"/>
                  </a:cubicBezTo>
                  <a:cubicBezTo>
                    <a:pt x="58" y="115"/>
                    <a:pt x="56" y="111"/>
                    <a:pt x="57" y="111"/>
                  </a:cubicBezTo>
                  <a:cubicBezTo>
                    <a:pt x="58" y="110"/>
                    <a:pt x="62" y="111"/>
                    <a:pt x="63" y="108"/>
                  </a:cubicBezTo>
                  <a:cubicBezTo>
                    <a:pt x="64" y="105"/>
                    <a:pt x="66" y="103"/>
                    <a:pt x="66" y="103"/>
                  </a:cubicBezTo>
                  <a:cubicBezTo>
                    <a:pt x="66" y="103"/>
                    <a:pt x="66" y="96"/>
                    <a:pt x="69" y="97"/>
                  </a:cubicBezTo>
                  <a:cubicBezTo>
                    <a:pt x="71" y="98"/>
                    <a:pt x="73" y="100"/>
                    <a:pt x="74" y="97"/>
                  </a:cubicBezTo>
                  <a:cubicBezTo>
                    <a:pt x="74" y="95"/>
                    <a:pt x="76" y="96"/>
                    <a:pt x="77" y="94"/>
                  </a:cubicBezTo>
                  <a:cubicBezTo>
                    <a:pt x="78" y="91"/>
                    <a:pt x="79" y="91"/>
                    <a:pt x="81" y="92"/>
                  </a:cubicBezTo>
                  <a:cubicBezTo>
                    <a:pt x="83" y="92"/>
                    <a:pt x="84" y="91"/>
                    <a:pt x="84" y="90"/>
                  </a:cubicBezTo>
                  <a:cubicBezTo>
                    <a:pt x="84" y="89"/>
                    <a:pt x="88" y="89"/>
                    <a:pt x="91" y="87"/>
                  </a:cubicBezTo>
                  <a:cubicBezTo>
                    <a:pt x="94" y="85"/>
                    <a:pt x="96" y="83"/>
                    <a:pt x="97" y="85"/>
                  </a:cubicBezTo>
                  <a:cubicBezTo>
                    <a:pt x="98" y="86"/>
                    <a:pt x="106" y="86"/>
                    <a:pt x="107" y="85"/>
                  </a:cubicBezTo>
                  <a:cubicBezTo>
                    <a:pt x="108" y="85"/>
                    <a:pt x="111" y="82"/>
                    <a:pt x="113" y="83"/>
                  </a:cubicBezTo>
                  <a:cubicBezTo>
                    <a:pt x="116" y="83"/>
                    <a:pt x="123" y="82"/>
                    <a:pt x="126" y="82"/>
                  </a:cubicBezTo>
                  <a:cubicBezTo>
                    <a:pt x="129" y="82"/>
                    <a:pt x="130" y="79"/>
                    <a:pt x="131" y="78"/>
                  </a:cubicBezTo>
                  <a:cubicBezTo>
                    <a:pt x="132" y="77"/>
                    <a:pt x="133" y="73"/>
                    <a:pt x="134" y="72"/>
                  </a:cubicBezTo>
                  <a:cubicBezTo>
                    <a:pt x="134" y="72"/>
                    <a:pt x="134" y="57"/>
                    <a:pt x="134" y="51"/>
                  </a:cubicBezTo>
                  <a:cubicBezTo>
                    <a:pt x="131" y="51"/>
                    <a:pt x="127" y="52"/>
                    <a:pt x="127" y="5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8" name="Freeform 37"/>
            <p:cNvSpPr>
              <a:spLocks/>
            </p:cNvSpPr>
            <p:nvPr/>
          </p:nvSpPr>
          <p:spPr bwMode="auto">
            <a:xfrm>
              <a:off x="8535438" y="5622471"/>
              <a:ext cx="230188" cy="166688"/>
            </a:xfrm>
            <a:custGeom>
              <a:avLst/>
              <a:gdLst>
                <a:gd name="T0" fmla="*/ 66 w 66"/>
                <a:gd name="T1" fmla="*/ 27 h 48"/>
                <a:gd name="T2" fmla="*/ 63 w 66"/>
                <a:gd name="T3" fmla="*/ 25 h 48"/>
                <a:gd name="T4" fmla="*/ 62 w 66"/>
                <a:gd name="T5" fmla="*/ 21 h 48"/>
                <a:gd name="T6" fmla="*/ 58 w 66"/>
                <a:gd name="T7" fmla="*/ 22 h 48"/>
                <a:gd name="T8" fmla="*/ 55 w 66"/>
                <a:gd name="T9" fmla="*/ 19 h 48"/>
                <a:gd name="T10" fmla="*/ 53 w 66"/>
                <a:gd name="T11" fmla="*/ 16 h 48"/>
                <a:gd name="T12" fmla="*/ 50 w 66"/>
                <a:gd name="T13" fmla="*/ 11 h 48"/>
                <a:gd name="T14" fmla="*/ 47 w 66"/>
                <a:gd name="T15" fmla="*/ 7 h 48"/>
                <a:gd name="T16" fmla="*/ 47 w 66"/>
                <a:gd name="T17" fmla="*/ 2 h 48"/>
                <a:gd name="T18" fmla="*/ 42 w 66"/>
                <a:gd name="T19" fmla="*/ 2 h 48"/>
                <a:gd name="T20" fmla="*/ 36 w 66"/>
                <a:gd name="T21" fmla="*/ 4 h 48"/>
                <a:gd name="T22" fmla="*/ 29 w 66"/>
                <a:gd name="T23" fmla="*/ 7 h 48"/>
                <a:gd name="T24" fmla="*/ 26 w 66"/>
                <a:gd name="T25" fmla="*/ 9 h 48"/>
                <a:gd name="T26" fmla="*/ 22 w 66"/>
                <a:gd name="T27" fmla="*/ 11 h 48"/>
                <a:gd name="T28" fmla="*/ 19 w 66"/>
                <a:gd name="T29" fmla="*/ 14 h 48"/>
                <a:gd name="T30" fmla="*/ 14 w 66"/>
                <a:gd name="T31" fmla="*/ 14 h 48"/>
                <a:gd name="T32" fmla="*/ 11 w 66"/>
                <a:gd name="T33" fmla="*/ 20 h 48"/>
                <a:gd name="T34" fmla="*/ 8 w 66"/>
                <a:gd name="T35" fmla="*/ 25 h 48"/>
                <a:gd name="T36" fmla="*/ 2 w 66"/>
                <a:gd name="T37" fmla="*/ 28 h 48"/>
                <a:gd name="T38" fmla="*/ 2 w 66"/>
                <a:gd name="T39" fmla="*/ 33 h 48"/>
                <a:gd name="T40" fmla="*/ 0 w 66"/>
                <a:gd name="T41" fmla="*/ 39 h 48"/>
                <a:gd name="T42" fmla="*/ 4 w 66"/>
                <a:gd name="T43" fmla="*/ 42 h 48"/>
                <a:gd name="T44" fmla="*/ 11 w 66"/>
                <a:gd name="T45" fmla="*/ 45 h 48"/>
                <a:gd name="T46" fmla="*/ 21 w 66"/>
                <a:gd name="T47" fmla="*/ 44 h 48"/>
                <a:gd name="T48" fmla="*/ 23 w 66"/>
                <a:gd name="T49" fmla="*/ 43 h 48"/>
                <a:gd name="T50" fmla="*/ 22 w 66"/>
                <a:gd name="T51" fmla="*/ 35 h 48"/>
                <a:gd name="T52" fmla="*/ 42 w 66"/>
                <a:gd name="T53" fmla="*/ 36 h 48"/>
                <a:gd name="T54" fmla="*/ 45 w 66"/>
                <a:gd name="T55" fmla="*/ 34 h 48"/>
                <a:gd name="T56" fmla="*/ 53 w 66"/>
                <a:gd name="T57" fmla="*/ 35 h 48"/>
                <a:gd name="T58" fmla="*/ 57 w 66"/>
                <a:gd name="T59" fmla="*/ 32 h 48"/>
                <a:gd name="T60" fmla="*/ 64 w 66"/>
                <a:gd name="T61" fmla="*/ 30 h 48"/>
                <a:gd name="T62" fmla="*/ 66 w 66"/>
                <a:gd name="T63" fmla="*/ 27 h 48"/>
                <a:gd name="T64" fmla="*/ 66 w 66"/>
                <a:gd name="T65"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48">
                  <a:moveTo>
                    <a:pt x="66" y="27"/>
                  </a:moveTo>
                  <a:cubicBezTo>
                    <a:pt x="65" y="26"/>
                    <a:pt x="63" y="25"/>
                    <a:pt x="63" y="25"/>
                  </a:cubicBezTo>
                  <a:cubicBezTo>
                    <a:pt x="62" y="25"/>
                    <a:pt x="62" y="22"/>
                    <a:pt x="62" y="21"/>
                  </a:cubicBezTo>
                  <a:cubicBezTo>
                    <a:pt x="62" y="20"/>
                    <a:pt x="59" y="22"/>
                    <a:pt x="58" y="22"/>
                  </a:cubicBezTo>
                  <a:cubicBezTo>
                    <a:pt x="57" y="21"/>
                    <a:pt x="56" y="19"/>
                    <a:pt x="55" y="19"/>
                  </a:cubicBezTo>
                  <a:cubicBezTo>
                    <a:pt x="53" y="19"/>
                    <a:pt x="53" y="17"/>
                    <a:pt x="53" y="16"/>
                  </a:cubicBezTo>
                  <a:cubicBezTo>
                    <a:pt x="53" y="14"/>
                    <a:pt x="51" y="12"/>
                    <a:pt x="50" y="11"/>
                  </a:cubicBezTo>
                  <a:cubicBezTo>
                    <a:pt x="48" y="10"/>
                    <a:pt x="48" y="7"/>
                    <a:pt x="47" y="7"/>
                  </a:cubicBezTo>
                  <a:cubicBezTo>
                    <a:pt x="46" y="6"/>
                    <a:pt x="47" y="4"/>
                    <a:pt x="47" y="2"/>
                  </a:cubicBezTo>
                  <a:cubicBezTo>
                    <a:pt x="45" y="2"/>
                    <a:pt x="42" y="2"/>
                    <a:pt x="42" y="2"/>
                  </a:cubicBezTo>
                  <a:cubicBezTo>
                    <a:pt x="41" y="0"/>
                    <a:pt x="39" y="2"/>
                    <a:pt x="36" y="4"/>
                  </a:cubicBezTo>
                  <a:cubicBezTo>
                    <a:pt x="33" y="6"/>
                    <a:pt x="29" y="6"/>
                    <a:pt x="29" y="7"/>
                  </a:cubicBezTo>
                  <a:cubicBezTo>
                    <a:pt x="29" y="8"/>
                    <a:pt x="28" y="9"/>
                    <a:pt x="26" y="9"/>
                  </a:cubicBezTo>
                  <a:cubicBezTo>
                    <a:pt x="24" y="8"/>
                    <a:pt x="23" y="8"/>
                    <a:pt x="22" y="11"/>
                  </a:cubicBezTo>
                  <a:cubicBezTo>
                    <a:pt x="21" y="13"/>
                    <a:pt x="19" y="12"/>
                    <a:pt x="19" y="14"/>
                  </a:cubicBezTo>
                  <a:cubicBezTo>
                    <a:pt x="18" y="17"/>
                    <a:pt x="16" y="15"/>
                    <a:pt x="14" y="14"/>
                  </a:cubicBezTo>
                  <a:cubicBezTo>
                    <a:pt x="11" y="13"/>
                    <a:pt x="11" y="20"/>
                    <a:pt x="11" y="20"/>
                  </a:cubicBezTo>
                  <a:cubicBezTo>
                    <a:pt x="11" y="20"/>
                    <a:pt x="9" y="22"/>
                    <a:pt x="8" y="25"/>
                  </a:cubicBezTo>
                  <a:cubicBezTo>
                    <a:pt x="7" y="28"/>
                    <a:pt x="3" y="27"/>
                    <a:pt x="2" y="28"/>
                  </a:cubicBezTo>
                  <a:cubicBezTo>
                    <a:pt x="1" y="28"/>
                    <a:pt x="3" y="32"/>
                    <a:pt x="2" y="33"/>
                  </a:cubicBezTo>
                  <a:cubicBezTo>
                    <a:pt x="2" y="34"/>
                    <a:pt x="1" y="37"/>
                    <a:pt x="0" y="39"/>
                  </a:cubicBezTo>
                  <a:cubicBezTo>
                    <a:pt x="2" y="40"/>
                    <a:pt x="4" y="41"/>
                    <a:pt x="4" y="42"/>
                  </a:cubicBezTo>
                  <a:cubicBezTo>
                    <a:pt x="5" y="43"/>
                    <a:pt x="9" y="48"/>
                    <a:pt x="11" y="45"/>
                  </a:cubicBezTo>
                  <a:cubicBezTo>
                    <a:pt x="13" y="43"/>
                    <a:pt x="19" y="43"/>
                    <a:pt x="21" y="44"/>
                  </a:cubicBezTo>
                  <a:cubicBezTo>
                    <a:pt x="22" y="46"/>
                    <a:pt x="23" y="45"/>
                    <a:pt x="23" y="43"/>
                  </a:cubicBezTo>
                  <a:cubicBezTo>
                    <a:pt x="24" y="42"/>
                    <a:pt x="21" y="37"/>
                    <a:pt x="22" y="35"/>
                  </a:cubicBezTo>
                  <a:cubicBezTo>
                    <a:pt x="23" y="34"/>
                    <a:pt x="41" y="35"/>
                    <a:pt x="42" y="36"/>
                  </a:cubicBezTo>
                  <a:cubicBezTo>
                    <a:pt x="43" y="37"/>
                    <a:pt x="43" y="33"/>
                    <a:pt x="45" y="34"/>
                  </a:cubicBezTo>
                  <a:cubicBezTo>
                    <a:pt x="48" y="34"/>
                    <a:pt x="51" y="35"/>
                    <a:pt x="53" y="35"/>
                  </a:cubicBezTo>
                  <a:cubicBezTo>
                    <a:pt x="54" y="34"/>
                    <a:pt x="56" y="32"/>
                    <a:pt x="57" y="32"/>
                  </a:cubicBezTo>
                  <a:cubicBezTo>
                    <a:pt x="58" y="32"/>
                    <a:pt x="63" y="31"/>
                    <a:pt x="64" y="30"/>
                  </a:cubicBezTo>
                  <a:cubicBezTo>
                    <a:pt x="65" y="29"/>
                    <a:pt x="66" y="29"/>
                    <a:pt x="66" y="27"/>
                  </a:cubicBezTo>
                  <a:cubicBezTo>
                    <a:pt x="66" y="27"/>
                    <a:pt x="66" y="27"/>
                    <a:pt x="66" y="2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9" name="Freeform 38"/>
            <p:cNvSpPr>
              <a:spLocks/>
            </p:cNvSpPr>
            <p:nvPr/>
          </p:nvSpPr>
          <p:spPr bwMode="auto">
            <a:xfrm>
              <a:off x="8695775" y="5379584"/>
              <a:ext cx="433388" cy="341313"/>
            </a:xfrm>
            <a:custGeom>
              <a:avLst/>
              <a:gdLst>
                <a:gd name="T0" fmla="*/ 120 w 125"/>
                <a:gd name="T1" fmla="*/ 14 h 98"/>
                <a:gd name="T2" fmla="*/ 119 w 125"/>
                <a:gd name="T3" fmla="*/ 4 h 98"/>
                <a:gd name="T4" fmla="*/ 113 w 125"/>
                <a:gd name="T5" fmla="*/ 8 h 98"/>
                <a:gd name="T6" fmla="*/ 108 w 125"/>
                <a:gd name="T7" fmla="*/ 3 h 98"/>
                <a:gd name="T8" fmla="*/ 96 w 125"/>
                <a:gd name="T9" fmla="*/ 0 h 98"/>
                <a:gd name="T10" fmla="*/ 61 w 125"/>
                <a:gd name="T11" fmla="*/ 22 h 98"/>
                <a:gd name="T12" fmla="*/ 47 w 125"/>
                <a:gd name="T13" fmla="*/ 34 h 98"/>
                <a:gd name="T14" fmla="*/ 34 w 125"/>
                <a:gd name="T15" fmla="*/ 38 h 98"/>
                <a:gd name="T16" fmla="*/ 33 w 125"/>
                <a:gd name="T17" fmla="*/ 38 h 98"/>
                <a:gd name="T18" fmla="*/ 33 w 125"/>
                <a:gd name="T19" fmla="*/ 59 h 98"/>
                <a:gd name="T20" fmla="*/ 30 w 125"/>
                <a:gd name="T21" fmla="*/ 65 h 98"/>
                <a:gd name="T22" fmla="*/ 25 w 125"/>
                <a:gd name="T23" fmla="*/ 69 h 98"/>
                <a:gd name="T24" fmla="*/ 12 w 125"/>
                <a:gd name="T25" fmla="*/ 70 h 98"/>
                <a:gd name="T26" fmla="*/ 6 w 125"/>
                <a:gd name="T27" fmla="*/ 72 h 98"/>
                <a:gd name="T28" fmla="*/ 1 w 125"/>
                <a:gd name="T29" fmla="*/ 72 h 98"/>
                <a:gd name="T30" fmla="*/ 1 w 125"/>
                <a:gd name="T31" fmla="*/ 77 h 98"/>
                <a:gd name="T32" fmla="*/ 4 w 125"/>
                <a:gd name="T33" fmla="*/ 81 h 98"/>
                <a:gd name="T34" fmla="*/ 7 w 125"/>
                <a:gd name="T35" fmla="*/ 86 h 98"/>
                <a:gd name="T36" fmla="*/ 9 w 125"/>
                <a:gd name="T37" fmla="*/ 89 h 98"/>
                <a:gd name="T38" fmla="*/ 12 w 125"/>
                <a:gd name="T39" fmla="*/ 92 h 98"/>
                <a:gd name="T40" fmla="*/ 16 w 125"/>
                <a:gd name="T41" fmla="*/ 91 h 98"/>
                <a:gd name="T42" fmla="*/ 17 w 125"/>
                <a:gd name="T43" fmla="*/ 95 h 98"/>
                <a:gd name="T44" fmla="*/ 20 w 125"/>
                <a:gd name="T45" fmla="*/ 97 h 98"/>
                <a:gd name="T46" fmla="*/ 23 w 125"/>
                <a:gd name="T47" fmla="*/ 93 h 98"/>
                <a:gd name="T48" fmla="*/ 25 w 125"/>
                <a:gd name="T49" fmla="*/ 97 h 98"/>
                <a:gd name="T50" fmla="*/ 29 w 125"/>
                <a:gd name="T51" fmla="*/ 96 h 98"/>
                <a:gd name="T52" fmla="*/ 32 w 125"/>
                <a:gd name="T53" fmla="*/ 90 h 98"/>
                <a:gd name="T54" fmla="*/ 34 w 125"/>
                <a:gd name="T55" fmla="*/ 83 h 98"/>
                <a:gd name="T56" fmla="*/ 41 w 125"/>
                <a:gd name="T57" fmla="*/ 83 h 98"/>
                <a:gd name="T58" fmla="*/ 46 w 125"/>
                <a:gd name="T59" fmla="*/ 82 h 98"/>
                <a:gd name="T60" fmla="*/ 53 w 125"/>
                <a:gd name="T61" fmla="*/ 84 h 98"/>
                <a:gd name="T62" fmla="*/ 57 w 125"/>
                <a:gd name="T63" fmla="*/ 88 h 98"/>
                <a:gd name="T64" fmla="*/ 64 w 125"/>
                <a:gd name="T65" fmla="*/ 86 h 98"/>
                <a:gd name="T66" fmla="*/ 70 w 125"/>
                <a:gd name="T67" fmla="*/ 89 h 98"/>
                <a:gd name="T68" fmla="*/ 78 w 125"/>
                <a:gd name="T69" fmla="*/ 89 h 98"/>
                <a:gd name="T70" fmla="*/ 84 w 125"/>
                <a:gd name="T71" fmla="*/ 86 h 98"/>
                <a:gd name="T72" fmla="*/ 94 w 125"/>
                <a:gd name="T73" fmla="*/ 86 h 98"/>
                <a:gd name="T74" fmla="*/ 101 w 125"/>
                <a:gd name="T75" fmla="*/ 87 h 98"/>
                <a:gd name="T76" fmla="*/ 106 w 125"/>
                <a:gd name="T77" fmla="*/ 82 h 98"/>
                <a:gd name="T78" fmla="*/ 108 w 125"/>
                <a:gd name="T79" fmla="*/ 82 h 98"/>
                <a:gd name="T80" fmla="*/ 108 w 125"/>
                <a:gd name="T81" fmla="*/ 80 h 98"/>
                <a:gd name="T82" fmla="*/ 109 w 125"/>
                <a:gd name="T83" fmla="*/ 73 h 98"/>
                <a:gd name="T84" fmla="*/ 122 w 125"/>
                <a:gd name="T85" fmla="*/ 57 h 98"/>
                <a:gd name="T86" fmla="*/ 123 w 125"/>
                <a:gd name="T87" fmla="*/ 37 h 98"/>
                <a:gd name="T88" fmla="*/ 124 w 125"/>
                <a:gd name="T89" fmla="*/ 28 h 98"/>
                <a:gd name="T90" fmla="*/ 123 w 125"/>
                <a:gd name="T91" fmla="*/ 22 h 98"/>
                <a:gd name="T92" fmla="*/ 120 w 125"/>
                <a:gd name="T93" fmla="*/ 1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5" h="98">
                  <a:moveTo>
                    <a:pt x="120" y="14"/>
                  </a:moveTo>
                  <a:cubicBezTo>
                    <a:pt x="120" y="13"/>
                    <a:pt x="119" y="8"/>
                    <a:pt x="119" y="4"/>
                  </a:cubicBezTo>
                  <a:cubicBezTo>
                    <a:pt x="113" y="8"/>
                    <a:pt x="113" y="8"/>
                    <a:pt x="113" y="8"/>
                  </a:cubicBezTo>
                  <a:cubicBezTo>
                    <a:pt x="113" y="8"/>
                    <a:pt x="111" y="5"/>
                    <a:pt x="108" y="3"/>
                  </a:cubicBezTo>
                  <a:cubicBezTo>
                    <a:pt x="104" y="0"/>
                    <a:pt x="96" y="0"/>
                    <a:pt x="96" y="0"/>
                  </a:cubicBezTo>
                  <a:cubicBezTo>
                    <a:pt x="61" y="22"/>
                    <a:pt x="61" y="22"/>
                    <a:pt x="61" y="22"/>
                  </a:cubicBezTo>
                  <a:cubicBezTo>
                    <a:pt x="47" y="34"/>
                    <a:pt x="47" y="34"/>
                    <a:pt x="47" y="34"/>
                  </a:cubicBezTo>
                  <a:cubicBezTo>
                    <a:pt x="47" y="34"/>
                    <a:pt x="37" y="37"/>
                    <a:pt x="34" y="38"/>
                  </a:cubicBezTo>
                  <a:cubicBezTo>
                    <a:pt x="34" y="38"/>
                    <a:pt x="34" y="38"/>
                    <a:pt x="33" y="38"/>
                  </a:cubicBezTo>
                  <a:cubicBezTo>
                    <a:pt x="33" y="44"/>
                    <a:pt x="33" y="59"/>
                    <a:pt x="33" y="59"/>
                  </a:cubicBezTo>
                  <a:cubicBezTo>
                    <a:pt x="32" y="60"/>
                    <a:pt x="31" y="64"/>
                    <a:pt x="30" y="65"/>
                  </a:cubicBezTo>
                  <a:cubicBezTo>
                    <a:pt x="29" y="66"/>
                    <a:pt x="28" y="69"/>
                    <a:pt x="25" y="69"/>
                  </a:cubicBezTo>
                  <a:cubicBezTo>
                    <a:pt x="22" y="69"/>
                    <a:pt x="15" y="70"/>
                    <a:pt x="12" y="70"/>
                  </a:cubicBezTo>
                  <a:cubicBezTo>
                    <a:pt x="10" y="69"/>
                    <a:pt x="7" y="72"/>
                    <a:pt x="6" y="72"/>
                  </a:cubicBezTo>
                  <a:cubicBezTo>
                    <a:pt x="5" y="72"/>
                    <a:pt x="3" y="72"/>
                    <a:pt x="1" y="72"/>
                  </a:cubicBezTo>
                  <a:cubicBezTo>
                    <a:pt x="1" y="74"/>
                    <a:pt x="0" y="76"/>
                    <a:pt x="1" y="77"/>
                  </a:cubicBezTo>
                  <a:cubicBezTo>
                    <a:pt x="2" y="77"/>
                    <a:pt x="2" y="80"/>
                    <a:pt x="4" y="81"/>
                  </a:cubicBezTo>
                  <a:cubicBezTo>
                    <a:pt x="5" y="82"/>
                    <a:pt x="7" y="84"/>
                    <a:pt x="7" y="86"/>
                  </a:cubicBezTo>
                  <a:cubicBezTo>
                    <a:pt x="7" y="87"/>
                    <a:pt x="7" y="89"/>
                    <a:pt x="9" y="89"/>
                  </a:cubicBezTo>
                  <a:cubicBezTo>
                    <a:pt x="10" y="89"/>
                    <a:pt x="11" y="91"/>
                    <a:pt x="12" y="92"/>
                  </a:cubicBezTo>
                  <a:cubicBezTo>
                    <a:pt x="13" y="92"/>
                    <a:pt x="16" y="90"/>
                    <a:pt x="16" y="91"/>
                  </a:cubicBezTo>
                  <a:cubicBezTo>
                    <a:pt x="16" y="92"/>
                    <a:pt x="16" y="95"/>
                    <a:pt x="17" y="95"/>
                  </a:cubicBezTo>
                  <a:cubicBezTo>
                    <a:pt x="17" y="95"/>
                    <a:pt x="19" y="96"/>
                    <a:pt x="20" y="97"/>
                  </a:cubicBezTo>
                  <a:cubicBezTo>
                    <a:pt x="19" y="95"/>
                    <a:pt x="20" y="92"/>
                    <a:pt x="23" y="93"/>
                  </a:cubicBezTo>
                  <a:cubicBezTo>
                    <a:pt x="25" y="94"/>
                    <a:pt x="23" y="96"/>
                    <a:pt x="25" y="97"/>
                  </a:cubicBezTo>
                  <a:cubicBezTo>
                    <a:pt x="27" y="98"/>
                    <a:pt x="29" y="97"/>
                    <a:pt x="29" y="96"/>
                  </a:cubicBezTo>
                  <a:cubicBezTo>
                    <a:pt x="29" y="94"/>
                    <a:pt x="31" y="91"/>
                    <a:pt x="32" y="90"/>
                  </a:cubicBezTo>
                  <a:cubicBezTo>
                    <a:pt x="33" y="89"/>
                    <a:pt x="33" y="85"/>
                    <a:pt x="34" y="83"/>
                  </a:cubicBezTo>
                  <a:cubicBezTo>
                    <a:pt x="36" y="82"/>
                    <a:pt x="40" y="83"/>
                    <a:pt x="41" y="83"/>
                  </a:cubicBezTo>
                  <a:cubicBezTo>
                    <a:pt x="43" y="84"/>
                    <a:pt x="44" y="80"/>
                    <a:pt x="46" y="82"/>
                  </a:cubicBezTo>
                  <a:cubicBezTo>
                    <a:pt x="48" y="83"/>
                    <a:pt x="51" y="82"/>
                    <a:pt x="53" y="84"/>
                  </a:cubicBezTo>
                  <a:cubicBezTo>
                    <a:pt x="54" y="85"/>
                    <a:pt x="55" y="89"/>
                    <a:pt x="57" y="88"/>
                  </a:cubicBezTo>
                  <a:cubicBezTo>
                    <a:pt x="60" y="87"/>
                    <a:pt x="62" y="86"/>
                    <a:pt x="64" y="86"/>
                  </a:cubicBezTo>
                  <a:cubicBezTo>
                    <a:pt x="65" y="86"/>
                    <a:pt x="69" y="89"/>
                    <a:pt x="70" y="89"/>
                  </a:cubicBezTo>
                  <a:cubicBezTo>
                    <a:pt x="71" y="90"/>
                    <a:pt x="76" y="90"/>
                    <a:pt x="78" y="89"/>
                  </a:cubicBezTo>
                  <a:cubicBezTo>
                    <a:pt x="80" y="88"/>
                    <a:pt x="82" y="85"/>
                    <a:pt x="84" y="86"/>
                  </a:cubicBezTo>
                  <a:cubicBezTo>
                    <a:pt x="86" y="86"/>
                    <a:pt x="93" y="85"/>
                    <a:pt x="94" y="86"/>
                  </a:cubicBezTo>
                  <a:cubicBezTo>
                    <a:pt x="95" y="87"/>
                    <a:pt x="99" y="88"/>
                    <a:pt x="101" y="87"/>
                  </a:cubicBezTo>
                  <a:cubicBezTo>
                    <a:pt x="103" y="87"/>
                    <a:pt x="105" y="83"/>
                    <a:pt x="106" y="82"/>
                  </a:cubicBezTo>
                  <a:cubicBezTo>
                    <a:pt x="107" y="82"/>
                    <a:pt x="107" y="82"/>
                    <a:pt x="108" y="82"/>
                  </a:cubicBezTo>
                  <a:cubicBezTo>
                    <a:pt x="108" y="81"/>
                    <a:pt x="108" y="80"/>
                    <a:pt x="108" y="80"/>
                  </a:cubicBezTo>
                  <a:cubicBezTo>
                    <a:pt x="108" y="75"/>
                    <a:pt x="109" y="77"/>
                    <a:pt x="109" y="73"/>
                  </a:cubicBezTo>
                  <a:cubicBezTo>
                    <a:pt x="110" y="68"/>
                    <a:pt x="121" y="57"/>
                    <a:pt x="122" y="57"/>
                  </a:cubicBezTo>
                  <a:cubicBezTo>
                    <a:pt x="123" y="56"/>
                    <a:pt x="123" y="39"/>
                    <a:pt x="123" y="37"/>
                  </a:cubicBezTo>
                  <a:cubicBezTo>
                    <a:pt x="123" y="34"/>
                    <a:pt x="124" y="31"/>
                    <a:pt x="124" y="28"/>
                  </a:cubicBezTo>
                  <a:cubicBezTo>
                    <a:pt x="125" y="25"/>
                    <a:pt x="123" y="25"/>
                    <a:pt x="123" y="22"/>
                  </a:cubicBezTo>
                  <a:cubicBezTo>
                    <a:pt x="123" y="19"/>
                    <a:pt x="120" y="16"/>
                    <a:pt x="120" y="1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0" name="Freeform 39"/>
            <p:cNvSpPr>
              <a:spLocks/>
            </p:cNvSpPr>
            <p:nvPr/>
          </p:nvSpPr>
          <p:spPr bwMode="auto">
            <a:xfrm>
              <a:off x="9070425" y="5379584"/>
              <a:ext cx="277813" cy="465138"/>
            </a:xfrm>
            <a:custGeom>
              <a:avLst/>
              <a:gdLst>
                <a:gd name="T0" fmla="*/ 80 w 80"/>
                <a:gd name="T1" fmla="*/ 33 h 134"/>
                <a:gd name="T2" fmla="*/ 18 w 80"/>
                <a:gd name="T3" fmla="*/ 0 h 134"/>
                <a:gd name="T4" fmla="*/ 11 w 80"/>
                <a:gd name="T5" fmla="*/ 4 h 134"/>
                <a:gd name="T6" fmla="*/ 12 w 80"/>
                <a:gd name="T7" fmla="*/ 14 h 134"/>
                <a:gd name="T8" fmla="*/ 15 w 80"/>
                <a:gd name="T9" fmla="*/ 22 h 134"/>
                <a:gd name="T10" fmla="*/ 16 w 80"/>
                <a:gd name="T11" fmla="*/ 28 h 134"/>
                <a:gd name="T12" fmla="*/ 15 w 80"/>
                <a:gd name="T13" fmla="*/ 37 h 134"/>
                <a:gd name="T14" fmla="*/ 14 w 80"/>
                <a:gd name="T15" fmla="*/ 57 h 134"/>
                <a:gd name="T16" fmla="*/ 1 w 80"/>
                <a:gd name="T17" fmla="*/ 73 h 134"/>
                <a:gd name="T18" fmla="*/ 0 w 80"/>
                <a:gd name="T19" fmla="*/ 80 h 134"/>
                <a:gd name="T20" fmla="*/ 0 w 80"/>
                <a:gd name="T21" fmla="*/ 82 h 134"/>
                <a:gd name="T22" fmla="*/ 1 w 80"/>
                <a:gd name="T23" fmla="*/ 84 h 134"/>
                <a:gd name="T24" fmla="*/ 5 w 80"/>
                <a:gd name="T25" fmla="*/ 87 h 134"/>
                <a:gd name="T26" fmla="*/ 10 w 80"/>
                <a:gd name="T27" fmla="*/ 95 h 134"/>
                <a:gd name="T28" fmla="*/ 11 w 80"/>
                <a:gd name="T29" fmla="*/ 102 h 134"/>
                <a:gd name="T30" fmla="*/ 14 w 80"/>
                <a:gd name="T31" fmla="*/ 112 h 134"/>
                <a:gd name="T32" fmla="*/ 11 w 80"/>
                <a:gd name="T33" fmla="*/ 113 h 134"/>
                <a:gd name="T34" fmla="*/ 4 w 80"/>
                <a:gd name="T35" fmla="*/ 114 h 134"/>
                <a:gd name="T36" fmla="*/ 6 w 80"/>
                <a:gd name="T37" fmla="*/ 120 h 134"/>
                <a:gd name="T38" fmla="*/ 12 w 80"/>
                <a:gd name="T39" fmla="*/ 127 h 134"/>
                <a:gd name="T40" fmla="*/ 16 w 80"/>
                <a:gd name="T41" fmla="*/ 133 h 134"/>
                <a:gd name="T42" fmla="*/ 20 w 80"/>
                <a:gd name="T43" fmla="*/ 131 h 134"/>
                <a:gd name="T44" fmla="*/ 25 w 80"/>
                <a:gd name="T45" fmla="*/ 131 h 134"/>
                <a:gd name="T46" fmla="*/ 34 w 80"/>
                <a:gd name="T47" fmla="*/ 129 h 134"/>
                <a:gd name="T48" fmla="*/ 41 w 80"/>
                <a:gd name="T49" fmla="*/ 125 h 134"/>
                <a:gd name="T50" fmla="*/ 42 w 80"/>
                <a:gd name="T51" fmla="*/ 121 h 134"/>
                <a:gd name="T52" fmla="*/ 53 w 80"/>
                <a:gd name="T53" fmla="*/ 118 h 134"/>
                <a:gd name="T54" fmla="*/ 61 w 80"/>
                <a:gd name="T55" fmla="*/ 110 h 134"/>
                <a:gd name="T56" fmla="*/ 63 w 80"/>
                <a:gd name="T57" fmla="*/ 107 h 134"/>
                <a:gd name="T58" fmla="*/ 69 w 80"/>
                <a:gd name="T59" fmla="*/ 104 h 134"/>
                <a:gd name="T60" fmla="*/ 71 w 80"/>
                <a:gd name="T61" fmla="*/ 104 h 134"/>
                <a:gd name="T62" fmla="*/ 70 w 80"/>
                <a:gd name="T63" fmla="*/ 104 h 134"/>
                <a:gd name="T64" fmla="*/ 71 w 80"/>
                <a:gd name="T65" fmla="*/ 100 h 134"/>
                <a:gd name="T66" fmla="*/ 67 w 80"/>
                <a:gd name="T67" fmla="*/ 95 h 134"/>
                <a:gd name="T68" fmla="*/ 66 w 80"/>
                <a:gd name="T69" fmla="*/ 90 h 134"/>
                <a:gd name="T70" fmla="*/ 65 w 80"/>
                <a:gd name="T71" fmla="*/ 85 h 134"/>
                <a:gd name="T72" fmla="*/ 65 w 80"/>
                <a:gd name="T73" fmla="*/ 79 h 134"/>
                <a:gd name="T74" fmla="*/ 69 w 80"/>
                <a:gd name="T75" fmla="*/ 73 h 134"/>
                <a:gd name="T76" fmla="*/ 72 w 80"/>
                <a:gd name="T77" fmla="*/ 68 h 134"/>
                <a:gd name="T78" fmla="*/ 79 w 80"/>
                <a:gd name="T79" fmla="*/ 64 h 134"/>
                <a:gd name="T80" fmla="*/ 80 w 80"/>
                <a:gd name="T81" fmla="*/ 55 h 134"/>
                <a:gd name="T82" fmla="*/ 80 w 80"/>
                <a:gd name="T83" fmla="*/ 3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134">
                  <a:moveTo>
                    <a:pt x="80" y="33"/>
                  </a:moveTo>
                  <a:cubicBezTo>
                    <a:pt x="18" y="0"/>
                    <a:pt x="18" y="0"/>
                    <a:pt x="18" y="0"/>
                  </a:cubicBezTo>
                  <a:cubicBezTo>
                    <a:pt x="11" y="4"/>
                    <a:pt x="11" y="4"/>
                    <a:pt x="11" y="4"/>
                  </a:cubicBezTo>
                  <a:cubicBezTo>
                    <a:pt x="11" y="8"/>
                    <a:pt x="12" y="13"/>
                    <a:pt x="12" y="14"/>
                  </a:cubicBezTo>
                  <a:cubicBezTo>
                    <a:pt x="12" y="16"/>
                    <a:pt x="15" y="19"/>
                    <a:pt x="15" y="22"/>
                  </a:cubicBezTo>
                  <a:cubicBezTo>
                    <a:pt x="15" y="25"/>
                    <a:pt x="17" y="25"/>
                    <a:pt x="16" y="28"/>
                  </a:cubicBezTo>
                  <a:cubicBezTo>
                    <a:pt x="16" y="31"/>
                    <a:pt x="15" y="34"/>
                    <a:pt x="15" y="37"/>
                  </a:cubicBezTo>
                  <a:cubicBezTo>
                    <a:pt x="15" y="39"/>
                    <a:pt x="15" y="56"/>
                    <a:pt x="14" y="57"/>
                  </a:cubicBezTo>
                  <a:cubicBezTo>
                    <a:pt x="13" y="57"/>
                    <a:pt x="2" y="68"/>
                    <a:pt x="1" y="73"/>
                  </a:cubicBezTo>
                  <a:cubicBezTo>
                    <a:pt x="1" y="77"/>
                    <a:pt x="0" y="75"/>
                    <a:pt x="0" y="80"/>
                  </a:cubicBezTo>
                  <a:cubicBezTo>
                    <a:pt x="0" y="80"/>
                    <a:pt x="0" y="81"/>
                    <a:pt x="0" y="82"/>
                  </a:cubicBezTo>
                  <a:cubicBezTo>
                    <a:pt x="0" y="82"/>
                    <a:pt x="0" y="83"/>
                    <a:pt x="1" y="84"/>
                  </a:cubicBezTo>
                  <a:cubicBezTo>
                    <a:pt x="2" y="85"/>
                    <a:pt x="2" y="87"/>
                    <a:pt x="5" y="87"/>
                  </a:cubicBezTo>
                  <a:cubicBezTo>
                    <a:pt x="7" y="87"/>
                    <a:pt x="10" y="93"/>
                    <a:pt x="10" y="95"/>
                  </a:cubicBezTo>
                  <a:cubicBezTo>
                    <a:pt x="10" y="97"/>
                    <a:pt x="11" y="98"/>
                    <a:pt x="11" y="102"/>
                  </a:cubicBezTo>
                  <a:cubicBezTo>
                    <a:pt x="11" y="106"/>
                    <a:pt x="13" y="111"/>
                    <a:pt x="14" y="112"/>
                  </a:cubicBezTo>
                  <a:cubicBezTo>
                    <a:pt x="15" y="113"/>
                    <a:pt x="14" y="113"/>
                    <a:pt x="11" y="113"/>
                  </a:cubicBezTo>
                  <a:cubicBezTo>
                    <a:pt x="8" y="113"/>
                    <a:pt x="4" y="113"/>
                    <a:pt x="4" y="114"/>
                  </a:cubicBezTo>
                  <a:cubicBezTo>
                    <a:pt x="4" y="115"/>
                    <a:pt x="3" y="117"/>
                    <a:pt x="6" y="120"/>
                  </a:cubicBezTo>
                  <a:cubicBezTo>
                    <a:pt x="9" y="123"/>
                    <a:pt x="11" y="124"/>
                    <a:pt x="12" y="127"/>
                  </a:cubicBezTo>
                  <a:cubicBezTo>
                    <a:pt x="13" y="130"/>
                    <a:pt x="15" y="133"/>
                    <a:pt x="16" y="133"/>
                  </a:cubicBezTo>
                  <a:cubicBezTo>
                    <a:pt x="16" y="134"/>
                    <a:pt x="18" y="134"/>
                    <a:pt x="20" y="131"/>
                  </a:cubicBezTo>
                  <a:cubicBezTo>
                    <a:pt x="22" y="129"/>
                    <a:pt x="24" y="134"/>
                    <a:pt x="25" y="131"/>
                  </a:cubicBezTo>
                  <a:cubicBezTo>
                    <a:pt x="27" y="129"/>
                    <a:pt x="33" y="130"/>
                    <a:pt x="34" y="129"/>
                  </a:cubicBezTo>
                  <a:cubicBezTo>
                    <a:pt x="35" y="128"/>
                    <a:pt x="40" y="126"/>
                    <a:pt x="41" y="125"/>
                  </a:cubicBezTo>
                  <a:cubicBezTo>
                    <a:pt x="43" y="124"/>
                    <a:pt x="40" y="122"/>
                    <a:pt x="42" y="121"/>
                  </a:cubicBezTo>
                  <a:cubicBezTo>
                    <a:pt x="44" y="120"/>
                    <a:pt x="50" y="122"/>
                    <a:pt x="53" y="118"/>
                  </a:cubicBezTo>
                  <a:cubicBezTo>
                    <a:pt x="56" y="115"/>
                    <a:pt x="60" y="112"/>
                    <a:pt x="61" y="110"/>
                  </a:cubicBezTo>
                  <a:cubicBezTo>
                    <a:pt x="62" y="109"/>
                    <a:pt x="61" y="108"/>
                    <a:pt x="63" y="107"/>
                  </a:cubicBezTo>
                  <a:cubicBezTo>
                    <a:pt x="64" y="105"/>
                    <a:pt x="68" y="103"/>
                    <a:pt x="69" y="104"/>
                  </a:cubicBezTo>
                  <a:cubicBezTo>
                    <a:pt x="70" y="104"/>
                    <a:pt x="70" y="104"/>
                    <a:pt x="71" y="104"/>
                  </a:cubicBezTo>
                  <a:cubicBezTo>
                    <a:pt x="70" y="104"/>
                    <a:pt x="70" y="104"/>
                    <a:pt x="70" y="104"/>
                  </a:cubicBezTo>
                  <a:cubicBezTo>
                    <a:pt x="71" y="100"/>
                    <a:pt x="71" y="100"/>
                    <a:pt x="71" y="100"/>
                  </a:cubicBezTo>
                  <a:cubicBezTo>
                    <a:pt x="71" y="100"/>
                    <a:pt x="67" y="98"/>
                    <a:pt x="67" y="95"/>
                  </a:cubicBezTo>
                  <a:cubicBezTo>
                    <a:pt x="67" y="92"/>
                    <a:pt x="68" y="90"/>
                    <a:pt x="66" y="90"/>
                  </a:cubicBezTo>
                  <a:cubicBezTo>
                    <a:pt x="63" y="90"/>
                    <a:pt x="63" y="87"/>
                    <a:pt x="65" y="85"/>
                  </a:cubicBezTo>
                  <a:cubicBezTo>
                    <a:pt x="67" y="83"/>
                    <a:pt x="62" y="79"/>
                    <a:pt x="65" y="79"/>
                  </a:cubicBezTo>
                  <a:cubicBezTo>
                    <a:pt x="69" y="79"/>
                    <a:pt x="66" y="74"/>
                    <a:pt x="69" y="73"/>
                  </a:cubicBezTo>
                  <a:cubicBezTo>
                    <a:pt x="71" y="73"/>
                    <a:pt x="72" y="71"/>
                    <a:pt x="72" y="68"/>
                  </a:cubicBezTo>
                  <a:cubicBezTo>
                    <a:pt x="72" y="66"/>
                    <a:pt x="77" y="64"/>
                    <a:pt x="79" y="64"/>
                  </a:cubicBezTo>
                  <a:cubicBezTo>
                    <a:pt x="80" y="63"/>
                    <a:pt x="80" y="55"/>
                    <a:pt x="80" y="55"/>
                  </a:cubicBezTo>
                  <a:lnTo>
                    <a:pt x="80" y="33"/>
                  </a:ln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1" name="Freeform 40"/>
            <p:cNvSpPr>
              <a:spLocks/>
            </p:cNvSpPr>
            <p:nvPr/>
          </p:nvSpPr>
          <p:spPr bwMode="auto">
            <a:xfrm>
              <a:off x="9365700" y="5122409"/>
              <a:ext cx="304800" cy="306388"/>
            </a:xfrm>
            <a:custGeom>
              <a:avLst/>
              <a:gdLst>
                <a:gd name="T0" fmla="*/ 82 w 88"/>
                <a:gd name="T1" fmla="*/ 19 h 88"/>
                <a:gd name="T2" fmla="*/ 76 w 88"/>
                <a:gd name="T3" fmla="*/ 5 h 88"/>
                <a:gd name="T4" fmla="*/ 75 w 88"/>
                <a:gd name="T5" fmla="*/ 6 h 88"/>
                <a:gd name="T6" fmla="*/ 67 w 88"/>
                <a:gd name="T7" fmla="*/ 6 h 88"/>
                <a:gd name="T8" fmla="*/ 57 w 88"/>
                <a:gd name="T9" fmla="*/ 4 h 88"/>
                <a:gd name="T10" fmla="*/ 40 w 88"/>
                <a:gd name="T11" fmla="*/ 7 h 88"/>
                <a:gd name="T12" fmla="*/ 31 w 88"/>
                <a:gd name="T13" fmla="*/ 7 h 88"/>
                <a:gd name="T14" fmla="*/ 16 w 88"/>
                <a:gd name="T15" fmla="*/ 3 h 88"/>
                <a:gd name="T16" fmla="*/ 4 w 88"/>
                <a:gd name="T17" fmla="*/ 0 h 88"/>
                <a:gd name="T18" fmla="*/ 3 w 88"/>
                <a:gd name="T19" fmla="*/ 2 h 88"/>
                <a:gd name="T20" fmla="*/ 2 w 88"/>
                <a:gd name="T21" fmla="*/ 12 h 88"/>
                <a:gd name="T22" fmla="*/ 2 w 88"/>
                <a:gd name="T23" fmla="*/ 24 h 88"/>
                <a:gd name="T24" fmla="*/ 2 w 88"/>
                <a:gd name="T25" fmla="*/ 86 h 88"/>
                <a:gd name="T26" fmla="*/ 51 w 88"/>
                <a:gd name="T27" fmla="*/ 86 h 88"/>
                <a:gd name="T28" fmla="*/ 54 w 88"/>
                <a:gd name="T29" fmla="*/ 84 h 88"/>
                <a:gd name="T30" fmla="*/ 58 w 88"/>
                <a:gd name="T31" fmla="*/ 86 h 88"/>
                <a:gd name="T32" fmla="*/ 68 w 88"/>
                <a:gd name="T33" fmla="*/ 86 h 88"/>
                <a:gd name="T34" fmla="*/ 73 w 88"/>
                <a:gd name="T35" fmla="*/ 88 h 88"/>
                <a:gd name="T36" fmla="*/ 77 w 88"/>
                <a:gd name="T37" fmla="*/ 84 h 88"/>
                <a:gd name="T38" fmla="*/ 83 w 88"/>
                <a:gd name="T39" fmla="*/ 78 h 88"/>
                <a:gd name="T40" fmla="*/ 87 w 88"/>
                <a:gd name="T41" fmla="*/ 76 h 88"/>
                <a:gd name="T42" fmla="*/ 87 w 88"/>
                <a:gd name="T43" fmla="*/ 75 h 88"/>
                <a:gd name="T44" fmla="*/ 87 w 88"/>
                <a:gd name="T45" fmla="*/ 72 h 88"/>
                <a:gd name="T46" fmla="*/ 84 w 88"/>
                <a:gd name="T47" fmla="*/ 63 h 88"/>
                <a:gd name="T48" fmla="*/ 75 w 88"/>
                <a:gd name="T49" fmla="*/ 47 h 88"/>
                <a:gd name="T50" fmla="*/ 71 w 88"/>
                <a:gd name="T51" fmla="*/ 39 h 88"/>
                <a:gd name="T52" fmla="*/ 66 w 88"/>
                <a:gd name="T53" fmla="*/ 30 h 88"/>
                <a:gd name="T54" fmla="*/ 62 w 88"/>
                <a:gd name="T55" fmla="*/ 15 h 88"/>
                <a:gd name="T56" fmla="*/ 67 w 88"/>
                <a:gd name="T57" fmla="*/ 25 h 88"/>
                <a:gd name="T58" fmla="*/ 75 w 88"/>
                <a:gd name="T59" fmla="*/ 36 h 88"/>
                <a:gd name="T60" fmla="*/ 80 w 88"/>
                <a:gd name="T61" fmla="*/ 24 h 88"/>
                <a:gd name="T62" fmla="*/ 81 w 88"/>
                <a:gd name="T63" fmla="*/ 25 h 88"/>
                <a:gd name="T64" fmla="*/ 81 w 88"/>
                <a:gd name="T65" fmla="*/ 23 h 88"/>
                <a:gd name="T66" fmla="*/ 82 w 88"/>
                <a:gd name="T67" fmla="*/ 1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8">
                  <a:moveTo>
                    <a:pt x="82" y="19"/>
                  </a:moveTo>
                  <a:cubicBezTo>
                    <a:pt x="76" y="5"/>
                    <a:pt x="76" y="5"/>
                    <a:pt x="76" y="5"/>
                  </a:cubicBezTo>
                  <a:cubicBezTo>
                    <a:pt x="76" y="6"/>
                    <a:pt x="76" y="6"/>
                    <a:pt x="75" y="6"/>
                  </a:cubicBezTo>
                  <a:cubicBezTo>
                    <a:pt x="74" y="7"/>
                    <a:pt x="70" y="5"/>
                    <a:pt x="67" y="6"/>
                  </a:cubicBezTo>
                  <a:cubicBezTo>
                    <a:pt x="63" y="7"/>
                    <a:pt x="60" y="6"/>
                    <a:pt x="57" y="4"/>
                  </a:cubicBezTo>
                  <a:cubicBezTo>
                    <a:pt x="53" y="2"/>
                    <a:pt x="41" y="4"/>
                    <a:pt x="40" y="7"/>
                  </a:cubicBezTo>
                  <a:cubicBezTo>
                    <a:pt x="38" y="9"/>
                    <a:pt x="34" y="9"/>
                    <a:pt x="31" y="7"/>
                  </a:cubicBezTo>
                  <a:cubicBezTo>
                    <a:pt x="27" y="6"/>
                    <a:pt x="23" y="4"/>
                    <a:pt x="16" y="3"/>
                  </a:cubicBezTo>
                  <a:cubicBezTo>
                    <a:pt x="10" y="3"/>
                    <a:pt x="5" y="2"/>
                    <a:pt x="4" y="0"/>
                  </a:cubicBezTo>
                  <a:cubicBezTo>
                    <a:pt x="4" y="1"/>
                    <a:pt x="3" y="2"/>
                    <a:pt x="3" y="2"/>
                  </a:cubicBezTo>
                  <a:cubicBezTo>
                    <a:pt x="1" y="8"/>
                    <a:pt x="5" y="9"/>
                    <a:pt x="2" y="12"/>
                  </a:cubicBezTo>
                  <a:cubicBezTo>
                    <a:pt x="0" y="15"/>
                    <a:pt x="2" y="19"/>
                    <a:pt x="2" y="24"/>
                  </a:cubicBezTo>
                  <a:cubicBezTo>
                    <a:pt x="2" y="28"/>
                    <a:pt x="2" y="64"/>
                    <a:pt x="2" y="86"/>
                  </a:cubicBezTo>
                  <a:cubicBezTo>
                    <a:pt x="51" y="86"/>
                    <a:pt x="51" y="86"/>
                    <a:pt x="51" y="86"/>
                  </a:cubicBezTo>
                  <a:cubicBezTo>
                    <a:pt x="51" y="86"/>
                    <a:pt x="53" y="85"/>
                    <a:pt x="54" y="84"/>
                  </a:cubicBezTo>
                  <a:cubicBezTo>
                    <a:pt x="56" y="83"/>
                    <a:pt x="58" y="86"/>
                    <a:pt x="58" y="86"/>
                  </a:cubicBezTo>
                  <a:cubicBezTo>
                    <a:pt x="68" y="86"/>
                    <a:pt x="68" y="86"/>
                    <a:pt x="68" y="86"/>
                  </a:cubicBezTo>
                  <a:cubicBezTo>
                    <a:pt x="68" y="86"/>
                    <a:pt x="70" y="88"/>
                    <a:pt x="73" y="88"/>
                  </a:cubicBezTo>
                  <a:cubicBezTo>
                    <a:pt x="75" y="88"/>
                    <a:pt x="74" y="84"/>
                    <a:pt x="77" y="84"/>
                  </a:cubicBezTo>
                  <a:cubicBezTo>
                    <a:pt x="81" y="84"/>
                    <a:pt x="80" y="78"/>
                    <a:pt x="83" y="78"/>
                  </a:cubicBezTo>
                  <a:cubicBezTo>
                    <a:pt x="85" y="78"/>
                    <a:pt x="85" y="79"/>
                    <a:pt x="87" y="76"/>
                  </a:cubicBezTo>
                  <a:cubicBezTo>
                    <a:pt x="87" y="76"/>
                    <a:pt x="87" y="75"/>
                    <a:pt x="87" y="75"/>
                  </a:cubicBezTo>
                  <a:cubicBezTo>
                    <a:pt x="87" y="74"/>
                    <a:pt x="87" y="73"/>
                    <a:pt x="87" y="72"/>
                  </a:cubicBezTo>
                  <a:cubicBezTo>
                    <a:pt x="88" y="68"/>
                    <a:pt x="85" y="69"/>
                    <a:pt x="84" y="63"/>
                  </a:cubicBezTo>
                  <a:cubicBezTo>
                    <a:pt x="82" y="58"/>
                    <a:pt x="75" y="50"/>
                    <a:pt x="75" y="47"/>
                  </a:cubicBezTo>
                  <a:cubicBezTo>
                    <a:pt x="75" y="44"/>
                    <a:pt x="71" y="42"/>
                    <a:pt x="71" y="39"/>
                  </a:cubicBezTo>
                  <a:cubicBezTo>
                    <a:pt x="71" y="35"/>
                    <a:pt x="69" y="35"/>
                    <a:pt x="66" y="30"/>
                  </a:cubicBezTo>
                  <a:cubicBezTo>
                    <a:pt x="62" y="24"/>
                    <a:pt x="61" y="15"/>
                    <a:pt x="62" y="15"/>
                  </a:cubicBezTo>
                  <a:cubicBezTo>
                    <a:pt x="63" y="15"/>
                    <a:pt x="66" y="23"/>
                    <a:pt x="67" y="25"/>
                  </a:cubicBezTo>
                  <a:cubicBezTo>
                    <a:pt x="69" y="28"/>
                    <a:pt x="73" y="36"/>
                    <a:pt x="75" y="36"/>
                  </a:cubicBezTo>
                  <a:cubicBezTo>
                    <a:pt x="78" y="36"/>
                    <a:pt x="79" y="24"/>
                    <a:pt x="80" y="24"/>
                  </a:cubicBezTo>
                  <a:cubicBezTo>
                    <a:pt x="80" y="24"/>
                    <a:pt x="80" y="25"/>
                    <a:pt x="81" y="25"/>
                  </a:cubicBezTo>
                  <a:cubicBezTo>
                    <a:pt x="81" y="23"/>
                    <a:pt x="81" y="23"/>
                    <a:pt x="81" y="23"/>
                  </a:cubicBezTo>
                  <a:lnTo>
                    <a:pt x="82" y="19"/>
                  </a:ln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2" name="Freeform 41"/>
            <p:cNvSpPr>
              <a:spLocks/>
            </p:cNvSpPr>
            <p:nvPr/>
          </p:nvSpPr>
          <p:spPr bwMode="auto">
            <a:xfrm>
              <a:off x="8935488" y="5987596"/>
              <a:ext cx="158750" cy="177800"/>
            </a:xfrm>
            <a:custGeom>
              <a:avLst/>
              <a:gdLst>
                <a:gd name="T0" fmla="*/ 23 w 46"/>
                <a:gd name="T1" fmla="*/ 48 h 51"/>
                <a:gd name="T2" fmla="*/ 24 w 46"/>
                <a:gd name="T3" fmla="*/ 42 h 51"/>
                <a:gd name="T4" fmla="*/ 29 w 46"/>
                <a:gd name="T5" fmla="*/ 38 h 51"/>
                <a:gd name="T6" fmla="*/ 33 w 46"/>
                <a:gd name="T7" fmla="*/ 34 h 51"/>
                <a:gd name="T8" fmla="*/ 37 w 46"/>
                <a:gd name="T9" fmla="*/ 39 h 51"/>
                <a:gd name="T10" fmla="*/ 43 w 46"/>
                <a:gd name="T11" fmla="*/ 40 h 51"/>
                <a:gd name="T12" fmla="*/ 46 w 46"/>
                <a:gd name="T13" fmla="*/ 30 h 51"/>
                <a:gd name="T14" fmla="*/ 44 w 46"/>
                <a:gd name="T15" fmla="*/ 22 h 51"/>
                <a:gd name="T16" fmla="*/ 42 w 46"/>
                <a:gd name="T17" fmla="*/ 16 h 51"/>
                <a:gd name="T18" fmla="*/ 43 w 46"/>
                <a:gd name="T19" fmla="*/ 9 h 51"/>
                <a:gd name="T20" fmla="*/ 35 w 46"/>
                <a:gd name="T21" fmla="*/ 9 h 51"/>
                <a:gd name="T22" fmla="*/ 36 w 46"/>
                <a:gd name="T23" fmla="*/ 1 h 51"/>
                <a:gd name="T24" fmla="*/ 24 w 46"/>
                <a:gd name="T25" fmla="*/ 0 h 51"/>
                <a:gd name="T26" fmla="*/ 23 w 46"/>
                <a:gd name="T27" fmla="*/ 1 h 51"/>
                <a:gd name="T28" fmla="*/ 22 w 46"/>
                <a:gd name="T29" fmla="*/ 11 h 51"/>
                <a:gd name="T30" fmla="*/ 11 w 46"/>
                <a:gd name="T31" fmla="*/ 12 h 51"/>
                <a:gd name="T32" fmla="*/ 8 w 46"/>
                <a:gd name="T33" fmla="*/ 12 h 51"/>
                <a:gd name="T34" fmla="*/ 6 w 46"/>
                <a:gd name="T35" fmla="*/ 14 h 51"/>
                <a:gd name="T36" fmla="*/ 9 w 46"/>
                <a:gd name="T37" fmla="*/ 18 h 51"/>
                <a:gd name="T38" fmla="*/ 5 w 46"/>
                <a:gd name="T39" fmla="*/ 21 h 51"/>
                <a:gd name="T40" fmla="*/ 2 w 46"/>
                <a:gd name="T41" fmla="*/ 26 h 51"/>
                <a:gd name="T42" fmla="*/ 6 w 46"/>
                <a:gd name="T43" fmla="*/ 33 h 51"/>
                <a:gd name="T44" fmla="*/ 11 w 46"/>
                <a:gd name="T45" fmla="*/ 41 h 51"/>
                <a:gd name="T46" fmla="*/ 19 w 46"/>
                <a:gd name="T47" fmla="*/ 51 h 51"/>
                <a:gd name="T48" fmla="*/ 23 w 46"/>
                <a:gd name="T49"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1">
                  <a:moveTo>
                    <a:pt x="23" y="48"/>
                  </a:moveTo>
                  <a:cubicBezTo>
                    <a:pt x="27" y="48"/>
                    <a:pt x="26" y="46"/>
                    <a:pt x="24" y="42"/>
                  </a:cubicBezTo>
                  <a:cubicBezTo>
                    <a:pt x="23" y="38"/>
                    <a:pt x="27" y="38"/>
                    <a:pt x="29" y="38"/>
                  </a:cubicBezTo>
                  <a:cubicBezTo>
                    <a:pt x="32" y="38"/>
                    <a:pt x="31" y="34"/>
                    <a:pt x="33" y="34"/>
                  </a:cubicBezTo>
                  <a:cubicBezTo>
                    <a:pt x="35" y="34"/>
                    <a:pt x="35" y="39"/>
                    <a:pt x="37" y="39"/>
                  </a:cubicBezTo>
                  <a:cubicBezTo>
                    <a:pt x="39" y="38"/>
                    <a:pt x="41" y="40"/>
                    <a:pt x="43" y="40"/>
                  </a:cubicBezTo>
                  <a:cubicBezTo>
                    <a:pt x="46" y="39"/>
                    <a:pt x="46" y="34"/>
                    <a:pt x="46" y="30"/>
                  </a:cubicBezTo>
                  <a:cubicBezTo>
                    <a:pt x="46" y="27"/>
                    <a:pt x="46" y="24"/>
                    <a:pt x="44" y="22"/>
                  </a:cubicBezTo>
                  <a:cubicBezTo>
                    <a:pt x="41" y="21"/>
                    <a:pt x="39" y="17"/>
                    <a:pt x="42" y="16"/>
                  </a:cubicBezTo>
                  <a:cubicBezTo>
                    <a:pt x="45" y="14"/>
                    <a:pt x="46" y="11"/>
                    <a:pt x="43" y="9"/>
                  </a:cubicBezTo>
                  <a:cubicBezTo>
                    <a:pt x="41" y="7"/>
                    <a:pt x="35" y="11"/>
                    <a:pt x="35" y="9"/>
                  </a:cubicBezTo>
                  <a:cubicBezTo>
                    <a:pt x="35" y="8"/>
                    <a:pt x="36" y="4"/>
                    <a:pt x="36" y="1"/>
                  </a:cubicBezTo>
                  <a:cubicBezTo>
                    <a:pt x="30" y="1"/>
                    <a:pt x="24" y="0"/>
                    <a:pt x="24" y="0"/>
                  </a:cubicBezTo>
                  <a:cubicBezTo>
                    <a:pt x="23" y="1"/>
                    <a:pt x="23" y="1"/>
                    <a:pt x="23" y="1"/>
                  </a:cubicBezTo>
                  <a:cubicBezTo>
                    <a:pt x="23" y="7"/>
                    <a:pt x="22" y="11"/>
                    <a:pt x="22" y="11"/>
                  </a:cubicBezTo>
                  <a:cubicBezTo>
                    <a:pt x="22" y="11"/>
                    <a:pt x="13" y="12"/>
                    <a:pt x="11" y="12"/>
                  </a:cubicBezTo>
                  <a:cubicBezTo>
                    <a:pt x="11" y="12"/>
                    <a:pt x="10" y="12"/>
                    <a:pt x="8" y="12"/>
                  </a:cubicBezTo>
                  <a:cubicBezTo>
                    <a:pt x="7" y="13"/>
                    <a:pt x="7" y="13"/>
                    <a:pt x="6" y="14"/>
                  </a:cubicBezTo>
                  <a:cubicBezTo>
                    <a:pt x="5" y="15"/>
                    <a:pt x="9" y="16"/>
                    <a:pt x="9" y="18"/>
                  </a:cubicBezTo>
                  <a:cubicBezTo>
                    <a:pt x="10" y="19"/>
                    <a:pt x="5" y="19"/>
                    <a:pt x="5" y="21"/>
                  </a:cubicBezTo>
                  <a:cubicBezTo>
                    <a:pt x="5" y="23"/>
                    <a:pt x="3" y="25"/>
                    <a:pt x="2" y="26"/>
                  </a:cubicBezTo>
                  <a:cubicBezTo>
                    <a:pt x="0" y="27"/>
                    <a:pt x="6" y="32"/>
                    <a:pt x="6" y="33"/>
                  </a:cubicBezTo>
                  <a:cubicBezTo>
                    <a:pt x="6" y="35"/>
                    <a:pt x="7" y="36"/>
                    <a:pt x="11" y="41"/>
                  </a:cubicBezTo>
                  <a:cubicBezTo>
                    <a:pt x="16" y="45"/>
                    <a:pt x="14" y="46"/>
                    <a:pt x="19" y="51"/>
                  </a:cubicBezTo>
                  <a:cubicBezTo>
                    <a:pt x="20" y="50"/>
                    <a:pt x="21" y="48"/>
                    <a:pt x="23" y="48"/>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3" name="Freeform 42"/>
            <p:cNvSpPr>
              <a:spLocks/>
            </p:cNvSpPr>
            <p:nvPr/>
          </p:nvSpPr>
          <p:spPr bwMode="auto">
            <a:xfrm>
              <a:off x="8952950" y="5990771"/>
              <a:ext cx="61913" cy="38100"/>
            </a:xfrm>
            <a:custGeom>
              <a:avLst/>
              <a:gdLst>
                <a:gd name="T0" fmla="*/ 17 w 18"/>
                <a:gd name="T1" fmla="*/ 10 h 11"/>
                <a:gd name="T2" fmla="*/ 18 w 18"/>
                <a:gd name="T3" fmla="*/ 0 h 11"/>
                <a:gd name="T4" fmla="*/ 16 w 18"/>
                <a:gd name="T5" fmla="*/ 0 h 11"/>
                <a:gd name="T6" fmla="*/ 4 w 18"/>
                <a:gd name="T7" fmla="*/ 0 h 11"/>
                <a:gd name="T8" fmla="*/ 5 w 18"/>
                <a:gd name="T9" fmla="*/ 1 h 11"/>
                <a:gd name="T10" fmla="*/ 3 w 18"/>
                <a:gd name="T11" fmla="*/ 6 h 11"/>
                <a:gd name="T12" fmla="*/ 2 w 18"/>
                <a:gd name="T13" fmla="*/ 9 h 11"/>
                <a:gd name="T14" fmla="*/ 3 w 18"/>
                <a:gd name="T15" fmla="*/ 11 h 11"/>
                <a:gd name="T16" fmla="*/ 6 w 18"/>
                <a:gd name="T17" fmla="*/ 11 h 11"/>
                <a:gd name="T18" fmla="*/ 17 w 18"/>
                <a:gd name="T19"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1">
                  <a:moveTo>
                    <a:pt x="17" y="10"/>
                  </a:moveTo>
                  <a:cubicBezTo>
                    <a:pt x="17" y="10"/>
                    <a:pt x="18" y="6"/>
                    <a:pt x="18" y="0"/>
                  </a:cubicBezTo>
                  <a:cubicBezTo>
                    <a:pt x="16" y="0"/>
                    <a:pt x="16" y="0"/>
                    <a:pt x="16" y="0"/>
                  </a:cubicBezTo>
                  <a:cubicBezTo>
                    <a:pt x="4" y="0"/>
                    <a:pt x="4" y="0"/>
                    <a:pt x="4" y="0"/>
                  </a:cubicBezTo>
                  <a:cubicBezTo>
                    <a:pt x="5" y="0"/>
                    <a:pt x="5" y="0"/>
                    <a:pt x="5" y="1"/>
                  </a:cubicBezTo>
                  <a:cubicBezTo>
                    <a:pt x="6" y="2"/>
                    <a:pt x="5" y="5"/>
                    <a:pt x="3" y="6"/>
                  </a:cubicBezTo>
                  <a:cubicBezTo>
                    <a:pt x="0" y="7"/>
                    <a:pt x="0" y="9"/>
                    <a:pt x="2" y="9"/>
                  </a:cubicBezTo>
                  <a:cubicBezTo>
                    <a:pt x="4" y="9"/>
                    <a:pt x="3" y="10"/>
                    <a:pt x="3" y="11"/>
                  </a:cubicBezTo>
                  <a:cubicBezTo>
                    <a:pt x="5" y="11"/>
                    <a:pt x="6" y="11"/>
                    <a:pt x="6" y="11"/>
                  </a:cubicBezTo>
                  <a:cubicBezTo>
                    <a:pt x="8" y="11"/>
                    <a:pt x="17" y="10"/>
                    <a:pt x="17" y="1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4" name="Freeform 43"/>
            <p:cNvSpPr>
              <a:spLocks/>
            </p:cNvSpPr>
            <p:nvPr/>
          </p:nvSpPr>
          <p:spPr bwMode="auto">
            <a:xfrm>
              <a:off x="9000575" y="5949496"/>
              <a:ext cx="198438" cy="246063"/>
            </a:xfrm>
            <a:custGeom>
              <a:avLst/>
              <a:gdLst>
                <a:gd name="T0" fmla="*/ 16 w 57"/>
                <a:gd name="T1" fmla="*/ 67 h 71"/>
                <a:gd name="T2" fmla="*/ 21 w 57"/>
                <a:gd name="T3" fmla="*/ 67 h 71"/>
                <a:gd name="T4" fmla="*/ 28 w 57"/>
                <a:gd name="T5" fmla="*/ 68 h 71"/>
                <a:gd name="T6" fmla="*/ 31 w 57"/>
                <a:gd name="T7" fmla="*/ 67 h 71"/>
                <a:gd name="T8" fmla="*/ 36 w 57"/>
                <a:gd name="T9" fmla="*/ 63 h 71"/>
                <a:gd name="T10" fmla="*/ 39 w 57"/>
                <a:gd name="T11" fmla="*/ 57 h 71"/>
                <a:gd name="T12" fmla="*/ 40 w 57"/>
                <a:gd name="T13" fmla="*/ 43 h 71"/>
                <a:gd name="T14" fmla="*/ 47 w 57"/>
                <a:gd name="T15" fmla="*/ 35 h 71"/>
                <a:gd name="T16" fmla="*/ 52 w 57"/>
                <a:gd name="T17" fmla="*/ 18 h 71"/>
                <a:gd name="T18" fmla="*/ 55 w 57"/>
                <a:gd name="T19" fmla="*/ 9 h 71"/>
                <a:gd name="T20" fmla="*/ 57 w 57"/>
                <a:gd name="T21" fmla="*/ 1 h 71"/>
                <a:gd name="T22" fmla="*/ 57 w 57"/>
                <a:gd name="T23" fmla="*/ 1 h 71"/>
                <a:gd name="T24" fmla="*/ 50 w 57"/>
                <a:gd name="T25" fmla="*/ 0 h 71"/>
                <a:gd name="T26" fmla="*/ 46 w 57"/>
                <a:gd name="T27" fmla="*/ 1 h 71"/>
                <a:gd name="T28" fmla="*/ 42 w 57"/>
                <a:gd name="T29" fmla="*/ 2 h 71"/>
                <a:gd name="T30" fmla="*/ 40 w 57"/>
                <a:gd name="T31" fmla="*/ 8 h 71"/>
                <a:gd name="T32" fmla="*/ 38 w 57"/>
                <a:gd name="T33" fmla="*/ 16 h 71"/>
                <a:gd name="T34" fmla="*/ 26 w 57"/>
                <a:gd name="T35" fmla="*/ 12 h 71"/>
                <a:gd name="T36" fmla="*/ 17 w 57"/>
                <a:gd name="T37" fmla="*/ 12 h 71"/>
                <a:gd name="T38" fmla="*/ 16 w 57"/>
                <a:gd name="T39" fmla="*/ 20 h 71"/>
                <a:gd name="T40" fmla="*/ 24 w 57"/>
                <a:gd name="T41" fmla="*/ 20 h 71"/>
                <a:gd name="T42" fmla="*/ 23 w 57"/>
                <a:gd name="T43" fmla="*/ 27 h 71"/>
                <a:gd name="T44" fmla="*/ 25 w 57"/>
                <a:gd name="T45" fmla="*/ 33 h 71"/>
                <a:gd name="T46" fmla="*/ 27 w 57"/>
                <a:gd name="T47" fmla="*/ 41 h 71"/>
                <a:gd name="T48" fmla="*/ 24 w 57"/>
                <a:gd name="T49" fmla="*/ 51 h 71"/>
                <a:gd name="T50" fmla="*/ 18 w 57"/>
                <a:gd name="T51" fmla="*/ 50 h 71"/>
                <a:gd name="T52" fmla="*/ 14 w 57"/>
                <a:gd name="T53" fmla="*/ 45 h 71"/>
                <a:gd name="T54" fmla="*/ 10 w 57"/>
                <a:gd name="T55" fmla="*/ 49 h 71"/>
                <a:gd name="T56" fmla="*/ 5 w 57"/>
                <a:gd name="T57" fmla="*/ 53 h 71"/>
                <a:gd name="T58" fmla="*/ 4 w 57"/>
                <a:gd name="T59" fmla="*/ 59 h 71"/>
                <a:gd name="T60" fmla="*/ 0 w 57"/>
                <a:gd name="T61" fmla="*/ 62 h 71"/>
                <a:gd name="T62" fmla="*/ 1 w 57"/>
                <a:gd name="T63" fmla="*/ 62 h 71"/>
                <a:gd name="T64" fmla="*/ 8 w 57"/>
                <a:gd name="T65" fmla="*/ 71 h 71"/>
                <a:gd name="T66" fmla="*/ 16 w 57"/>
                <a:gd name="T67" fmla="*/ 6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 h="71">
                  <a:moveTo>
                    <a:pt x="16" y="67"/>
                  </a:moveTo>
                  <a:cubicBezTo>
                    <a:pt x="17" y="67"/>
                    <a:pt x="18" y="70"/>
                    <a:pt x="21" y="67"/>
                  </a:cubicBezTo>
                  <a:cubicBezTo>
                    <a:pt x="24" y="65"/>
                    <a:pt x="28" y="65"/>
                    <a:pt x="28" y="68"/>
                  </a:cubicBezTo>
                  <a:cubicBezTo>
                    <a:pt x="28" y="70"/>
                    <a:pt x="29" y="70"/>
                    <a:pt x="31" y="67"/>
                  </a:cubicBezTo>
                  <a:cubicBezTo>
                    <a:pt x="34" y="65"/>
                    <a:pt x="36" y="68"/>
                    <a:pt x="36" y="63"/>
                  </a:cubicBezTo>
                  <a:cubicBezTo>
                    <a:pt x="36" y="58"/>
                    <a:pt x="39" y="62"/>
                    <a:pt x="39" y="57"/>
                  </a:cubicBezTo>
                  <a:cubicBezTo>
                    <a:pt x="39" y="51"/>
                    <a:pt x="40" y="46"/>
                    <a:pt x="40" y="43"/>
                  </a:cubicBezTo>
                  <a:cubicBezTo>
                    <a:pt x="40" y="41"/>
                    <a:pt x="47" y="39"/>
                    <a:pt x="47" y="35"/>
                  </a:cubicBezTo>
                  <a:cubicBezTo>
                    <a:pt x="47" y="31"/>
                    <a:pt x="52" y="23"/>
                    <a:pt x="52" y="18"/>
                  </a:cubicBezTo>
                  <a:cubicBezTo>
                    <a:pt x="52" y="13"/>
                    <a:pt x="54" y="12"/>
                    <a:pt x="55" y="9"/>
                  </a:cubicBezTo>
                  <a:cubicBezTo>
                    <a:pt x="57" y="7"/>
                    <a:pt x="57" y="4"/>
                    <a:pt x="57" y="1"/>
                  </a:cubicBezTo>
                  <a:cubicBezTo>
                    <a:pt x="57" y="1"/>
                    <a:pt x="57" y="1"/>
                    <a:pt x="57" y="1"/>
                  </a:cubicBezTo>
                  <a:cubicBezTo>
                    <a:pt x="50" y="0"/>
                    <a:pt x="50" y="0"/>
                    <a:pt x="50" y="0"/>
                  </a:cubicBezTo>
                  <a:cubicBezTo>
                    <a:pt x="46" y="1"/>
                    <a:pt x="46" y="1"/>
                    <a:pt x="46" y="1"/>
                  </a:cubicBezTo>
                  <a:cubicBezTo>
                    <a:pt x="42" y="2"/>
                    <a:pt x="42" y="2"/>
                    <a:pt x="42" y="2"/>
                  </a:cubicBezTo>
                  <a:cubicBezTo>
                    <a:pt x="42" y="2"/>
                    <a:pt x="42" y="5"/>
                    <a:pt x="40" y="8"/>
                  </a:cubicBezTo>
                  <a:cubicBezTo>
                    <a:pt x="38" y="10"/>
                    <a:pt x="38" y="16"/>
                    <a:pt x="38" y="16"/>
                  </a:cubicBezTo>
                  <a:cubicBezTo>
                    <a:pt x="38" y="16"/>
                    <a:pt x="29" y="11"/>
                    <a:pt x="26" y="12"/>
                  </a:cubicBezTo>
                  <a:cubicBezTo>
                    <a:pt x="25" y="12"/>
                    <a:pt x="21" y="12"/>
                    <a:pt x="17" y="12"/>
                  </a:cubicBezTo>
                  <a:cubicBezTo>
                    <a:pt x="17" y="15"/>
                    <a:pt x="16" y="19"/>
                    <a:pt x="16" y="20"/>
                  </a:cubicBezTo>
                  <a:cubicBezTo>
                    <a:pt x="16" y="22"/>
                    <a:pt x="22" y="18"/>
                    <a:pt x="24" y="20"/>
                  </a:cubicBezTo>
                  <a:cubicBezTo>
                    <a:pt x="27" y="22"/>
                    <a:pt x="26" y="25"/>
                    <a:pt x="23" y="27"/>
                  </a:cubicBezTo>
                  <a:cubicBezTo>
                    <a:pt x="20" y="28"/>
                    <a:pt x="22" y="32"/>
                    <a:pt x="25" y="33"/>
                  </a:cubicBezTo>
                  <a:cubicBezTo>
                    <a:pt x="27" y="35"/>
                    <a:pt x="27" y="38"/>
                    <a:pt x="27" y="41"/>
                  </a:cubicBezTo>
                  <a:cubicBezTo>
                    <a:pt x="27" y="45"/>
                    <a:pt x="27" y="50"/>
                    <a:pt x="24" y="51"/>
                  </a:cubicBezTo>
                  <a:cubicBezTo>
                    <a:pt x="22" y="51"/>
                    <a:pt x="20" y="49"/>
                    <a:pt x="18" y="50"/>
                  </a:cubicBezTo>
                  <a:cubicBezTo>
                    <a:pt x="16" y="50"/>
                    <a:pt x="16" y="45"/>
                    <a:pt x="14" y="45"/>
                  </a:cubicBezTo>
                  <a:cubicBezTo>
                    <a:pt x="12" y="45"/>
                    <a:pt x="13" y="49"/>
                    <a:pt x="10" y="49"/>
                  </a:cubicBezTo>
                  <a:cubicBezTo>
                    <a:pt x="8" y="49"/>
                    <a:pt x="4" y="49"/>
                    <a:pt x="5" y="53"/>
                  </a:cubicBezTo>
                  <a:cubicBezTo>
                    <a:pt x="7" y="57"/>
                    <a:pt x="8" y="59"/>
                    <a:pt x="4" y="59"/>
                  </a:cubicBezTo>
                  <a:cubicBezTo>
                    <a:pt x="2" y="59"/>
                    <a:pt x="1" y="61"/>
                    <a:pt x="0" y="62"/>
                  </a:cubicBezTo>
                  <a:cubicBezTo>
                    <a:pt x="1" y="62"/>
                    <a:pt x="1" y="62"/>
                    <a:pt x="1" y="62"/>
                  </a:cubicBezTo>
                  <a:cubicBezTo>
                    <a:pt x="5" y="65"/>
                    <a:pt x="7" y="68"/>
                    <a:pt x="8" y="71"/>
                  </a:cubicBezTo>
                  <a:cubicBezTo>
                    <a:pt x="11" y="69"/>
                    <a:pt x="15" y="67"/>
                    <a:pt x="16" y="6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5" name="Freeform 44"/>
            <p:cNvSpPr>
              <a:spLocks/>
            </p:cNvSpPr>
            <p:nvPr/>
          </p:nvSpPr>
          <p:spPr bwMode="auto">
            <a:xfrm>
              <a:off x="9286325" y="5382759"/>
              <a:ext cx="460375" cy="573088"/>
            </a:xfrm>
            <a:custGeom>
              <a:avLst/>
              <a:gdLst>
                <a:gd name="T0" fmla="*/ 100 w 133"/>
                <a:gd name="T1" fmla="*/ 9 h 165"/>
                <a:gd name="T2" fmla="*/ 91 w 133"/>
                <a:gd name="T3" fmla="*/ 11 h 165"/>
                <a:gd name="T4" fmla="*/ 77 w 133"/>
                <a:gd name="T5" fmla="*/ 9 h 165"/>
                <a:gd name="T6" fmla="*/ 25 w 133"/>
                <a:gd name="T7" fmla="*/ 11 h 165"/>
                <a:gd name="T8" fmla="*/ 18 w 133"/>
                <a:gd name="T9" fmla="*/ 28 h 165"/>
                <a:gd name="T10" fmla="*/ 17 w 133"/>
                <a:gd name="T11" fmla="*/ 63 h 165"/>
                <a:gd name="T12" fmla="*/ 7 w 133"/>
                <a:gd name="T13" fmla="*/ 72 h 165"/>
                <a:gd name="T14" fmla="*/ 3 w 133"/>
                <a:gd name="T15" fmla="*/ 84 h 165"/>
                <a:gd name="T16" fmla="*/ 5 w 133"/>
                <a:gd name="T17" fmla="*/ 94 h 165"/>
                <a:gd name="T18" fmla="*/ 8 w 133"/>
                <a:gd name="T19" fmla="*/ 103 h 165"/>
                <a:gd name="T20" fmla="*/ 15 w 133"/>
                <a:gd name="T21" fmla="*/ 118 h 165"/>
                <a:gd name="T22" fmla="*/ 17 w 133"/>
                <a:gd name="T23" fmla="*/ 121 h 165"/>
                <a:gd name="T24" fmla="*/ 25 w 133"/>
                <a:gd name="T25" fmla="*/ 127 h 165"/>
                <a:gd name="T26" fmla="*/ 33 w 133"/>
                <a:gd name="T27" fmla="*/ 136 h 165"/>
                <a:gd name="T28" fmla="*/ 42 w 133"/>
                <a:gd name="T29" fmla="*/ 146 h 165"/>
                <a:gd name="T30" fmla="*/ 46 w 133"/>
                <a:gd name="T31" fmla="*/ 152 h 165"/>
                <a:gd name="T32" fmla="*/ 54 w 133"/>
                <a:gd name="T33" fmla="*/ 156 h 165"/>
                <a:gd name="T34" fmla="*/ 62 w 133"/>
                <a:gd name="T35" fmla="*/ 156 h 165"/>
                <a:gd name="T36" fmla="*/ 78 w 133"/>
                <a:gd name="T37" fmla="*/ 162 h 165"/>
                <a:gd name="T38" fmla="*/ 89 w 133"/>
                <a:gd name="T39" fmla="*/ 162 h 165"/>
                <a:gd name="T40" fmla="*/ 96 w 133"/>
                <a:gd name="T41" fmla="*/ 159 h 165"/>
                <a:gd name="T42" fmla="*/ 104 w 133"/>
                <a:gd name="T43" fmla="*/ 153 h 165"/>
                <a:gd name="T44" fmla="*/ 111 w 133"/>
                <a:gd name="T45" fmla="*/ 155 h 165"/>
                <a:gd name="T46" fmla="*/ 103 w 133"/>
                <a:gd name="T47" fmla="*/ 142 h 165"/>
                <a:gd name="T48" fmla="*/ 89 w 133"/>
                <a:gd name="T49" fmla="*/ 129 h 165"/>
                <a:gd name="T50" fmla="*/ 97 w 133"/>
                <a:gd name="T51" fmla="*/ 123 h 165"/>
                <a:gd name="T52" fmla="*/ 100 w 133"/>
                <a:gd name="T53" fmla="*/ 107 h 165"/>
                <a:gd name="T54" fmla="*/ 106 w 133"/>
                <a:gd name="T55" fmla="*/ 95 h 165"/>
                <a:gd name="T56" fmla="*/ 115 w 133"/>
                <a:gd name="T57" fmla="*/ 85 h 165"/>
                <a:gd name="T58" fmla="*/ 118 w 133"/>
                <a:gd name="T59" fmla="*/ 65 h 165"/>
                <a:gd name="T60" fmla="*/ 126 w 133"/>
                <a:gd name="T61" fmla="*/ 52 h 165"/>
                <a:gd name="T62" fmla="*/ 128 w 133"/>
                <a:gd name="T63" fmla="*/ 41 h 165"/>
                <a:gd name="T64" fmla="*/ 122 w 133"/>
                <a:gd name="T65" fmla="*/ 15 h 165"/>
                <a:gd name="T66" fmla="*/ 110 w 133"/>
                <a:gd name="T67" fmla="*/ 0 h 165"/>
                <a:gd name="T68" fmla="*/ 106 w 133"/>
                <a:gd name="T69" fmla="*/ 3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 h="165">
                  <a:moveTo>
                    <a:pt x="106" y="3"/>
                  </a:moveTo>
                  <a:cubicBezTo>
                    <a:pt x="103" y="3"/>
                    <a:pt x="104" y="9"/>
                    <a:pt x="100" y="9"/>
                  </a:cubicBezTo>
                  <a:cubicBezTo>
                    <a:pt x="97" y="9"/>
                    <a:pt x="98" y="13"/>
                    <a:pt x="96" y="13"/>
                  </a:cubicBezTo>
                  <a:cubicBezTo>
                    <a:pt x="93" y="13"/>
                    <a:pt x="91" y="11"/>
                    <a:pt x="91" y="11"/>
                  </a:cubicBezTo>
                  <a:cubicBezTo>
                    <a:pt x="81" y="11"/>
                    <a:pt x="81" y="11"/>
                    <a:pt x="81" y="11"/>
                  </a:cubicBezTo>
                  <a:cubicBezTo>
                    <a:pt x="81" y="11"/>
                    <a:pt x="79" y="8"/>
                    <a:pt x="77" y="9"/>
                  </a:cubicBezTo>
                  <a:cubicBezTo>
                    <a:pt x="76" y="10"/>
                    <a:pt x="74" y="11"/>
                    <a:pt x="74" y="11"/>
                  </a:cubicBezTo>
                  <a:cubicBezTo>
                    <a:pt x="25" y="11"/>
                    <a:pt x="25" y="11"/>
                    <a:pt x="25" y="11"/>
                  </a:cubicBezTo>
                  <a:cubicBezTo>
                    <a:pt x="25" y="21"/>
                    <a:pt x="25" y="28"/>
                    <a:pt x="25" y="28"/>
                  </a:cubicBezTo>
                  <a:cubicBezTo>
                    <a:pt x="18" y="28"/>
                    <a:pt x="18" y="28"/>
                    <a:pt x="18" y="28"/>
                  </a:cubicBezTo>
                  <a:cubicBezTo>
                    <a:pt x="18" y="54"/>
                    <a:pt x="18" y="54"/>
                    <a:pt x="18" y="54"/>
                  </a:cubicBezTo>
                  <a:cubicBezTo>
                    <a:pt x="18" y="54"/>
                    <a:pt x="18" y="62"/>
                    <a:pt x="17" y="63"/>
                  </a:cubicBezTo>
                  <a:cubicBezTo>
                    <a:pt x="15" y="63"/>
                    <a:pt x="10" y="65"/>
                    <a:pt x="10" y="67"/>
                  </a:cubicBezTo>
                  <a:cubicBezTo>
                    <a:pt x="10" y="70"/>
                    <a:pt x="9" y="72"/>
                    <a:pt x="7" y="72"/>
                  </a:cubicBezTo>
                  <a:cubicBezTo>
                    <a:pt x="4" y="73"/>
                    <a:pt x="7" y="78"/>
                    <a:pt x="3" y="78"/>
                  </a:cubicBezTo>
                  <a:cubicBezTo>
                    <a:pt x="0" y="78"/>
                    <a:pt x="5" y="82"/>
                    <a:pt x="3" y="84"/>
                  </a:cubicBezTo>
                  <a:cubicBezTo>
                    <a:pt x="1" y="86"/>
                    <a:pt x="1" y="89"/>
                    <a:pt x="4" y="89"/>
                  </a:cubicBezTo>
                  <a:cubicBezTo>
                    <a:pt x="6" y="89"/>
                    <a:pt x="5" y="91"/>
                    <a:pt x="5" y="94"/>
                  </a:cubicBezTo>
                  <a:cubicBezTo>
                    <a:pt x="5" y="97"/>
                    <a:pt x="9" y="99"/>
                    <a:pt x="9" y="99"/>
                  </a:cubicBezTo>
                  <a:cubicBezTo>
                    <a:pt x="8" y="103"/>
                    <a:pt x="8" y="103"/>
                    <a:pt x="8" y="103"/>
                  </a:cubicBezTo>
                  <a:cubicBezTo>
                    <a:pt x="8" y="103"/>
                    <a:pt x="14" y="109"/>
                    <a:pt x="14" y="111"/>
                  </a:cubicBezTo>
                  <a:cubicBezTo>
                    <a:pt x="15" y="112"/>
                    <a:pt x="18" y="116"/>
                    <a:pt x="15" y="118"/>
                  </a:cubicBezTo>
                  <a:cubicBezTo>
                    <a:pt x="12" y="119"/>
                    <a:pt x="14" y="121"/>
                    <a:pt x="14" y="121"/>
                  </a:cubicBezTo>
                  <a:cubicBezTo>
                    <a:pt x="17" y="121"/>
                    <a:pt x="17" y="121"/>
                    <a:pt x="17" y="121"/>
                  </a:cubicBezTo>
                  <a:cubicBezTo>
                    <a:pt x="18" y="124"/>
                    <a:pt x="18" y="124"/>
                    <a:pt x="18" y="124"/>
                  </a:cubicBezTo>
                  <a:cubicBezTo>
                    <a:pt x="18" y="124"/>
                    <a:pt x="22" y="124"/>
                    <a:pt x="25" y="127"/>
                  </a:cubicBezTo>
                  <a:cubicBezTo>
                    <a:pt x="27" y="130"/>
                    <a:pt x="28" y="130"/>
                    <a:pt x="28" y="132"/>
                  </a:cubicBezTo>
                  <a:cubicBezTo>
                    <a:pt x="28" y="133"/>
                    <a:pt x="30" y="134"/>
                    <a:pt x="33" y="136"/>
                  </a:cubicBezTo>
                  <a:cubicBezTo>
                    <a:pt x="36" y="139"/>
                    <a:pt x="36" y="140"/>
                    <a:pt x="36" y="142"/>
                  </a:cubicBezTo>
                  <a:cubicBezTo>
                    <a:pt x="36" y="143"/>
                    <a:pt x="42" y="146"/>
                    <a:pt x="42" y="146"/>
                  </a:cubicBezTo>
                  <a:cubicBezTo>
                    <a:pt x="43" y="150"/>
                    <a:pt x="43" y="150"/>
                    <a:pt x="43" y="150"/>
                  </a:cubicBezTo>
                  <a:cubicBezTo>
                    <a:pt x="44" y="151"/>
                    <a:pt x="45" y="151"/>
                    <a:pt x="46" y="152"/>
                  </a:cubicBezTo>
                  <a:cubicBezTo>
                    <a:pt x="47" y="155"/>
                    <a:pt x="49" y="156"/>
                    <a:pt x="49" y="156"/>
                  </a:cubicBezTo>
                  <a:cubicBezTo>
                    <a:pt x="49" y="156"/>
                    <a:pt x="52" y="158"/>
                    <a:pt x="54" y="156"/>
                  </a:cubicBezTo>
                  <a:cubicBezTo>
                    <a:pt x="56" y="154"/>
                    <a:pt x="58" y="157"/>
                    <a:pt x="58" y="157"/>
                  </a:cubicBezTo>
                  <a:cubicBezTo>
                    <a:pt x="58" y="157"/>
                    <a:pt x="61" y="155"/>
                    <a:pt x="62" y="156"/>
                  </a:cubicBezTo>
                  <a:cubicBezTo>
                    <a:pt x="63" y="156"/>
                    <a:pt x="68" y="160"/>
                    <a:pt x="72" y="164"/>
                  </a:cubicBezTo>
                  <a:cubicBezTo>
                    <a:pt x="72" y="163"/>
                    <a:pt x="76" y="162"/>
                    <a:pt x="78" y="162"/>
                  </a:cubicBezTo>
                  <a:cubicBezTo>
                    <a:pt x="79" y="162"/>
                    <a:pt x="82" y="165"/>
                    <a:pt x="83" y="164"/>
                  </a:cubicBezTo>
                  <a:cubicBezTo>
                    <a:pt x="83" y="163"/>
                    <a:pt x="87" y="161"/>
                    <a:pt x="89" y="162"/>
                  </a:cubicBezTo>
                  <a:cubicBezTo>
                    <a:pt x="90" y="162"/>
                    <a:pt x="93" y="163"/>
                    <a:pt x="94" y="161"/>
                  </a:cubicBezTo>
                  <a:cubicBezTo>
                    <a:pt x="94" y="160"/>
                    <a:pt x="95" y="160"/>
                    <a:pt x="96" y="159"/>
                  </a:cubicBezTo>
                  <a:cubicBezTo>
                    <a:pt x="97" y="158"/>
                    <a:pt x="97" y="158"/>
                    <a:pt x="97" y="157"/>
                  </a:cubicBezTo>
                  <a:cubicBezTo>
                    <a:pt x="98" y="156"/>
                    <a:pt x="102" y="153"/>
                    <a:pt x="104" y="153"/>
                  </a:cubicBezTo>
                  <a:cubicBezTo>
                    <a:pt x="106" y="153"/>
                    <a:pt x="108" y="153"/>
                    <a:pt x="109" y="154"/>
                  </a:cubicBezTo>
                  <a:cubicBezTo>
                    <a:pt x="109" y="154"/>
                    <a:pt x="110" y="155"/>
                    <a:pt x="111" y="155"/>
                  </a:cubicBezTo>
                  <a:cubicBezTo>
                    <a:pt x="111" y="150"/>
                    <a:pt x="112" y="148"/>
                    <a:pt x="111" y="148"/>
                  </a:cubicBezTo>
                  <a:cubicBezTo>
                    <a:pt x="109" y="148"/>
                    <a:pt x="105" y="146"/>
                    <a:pt x="103" y="142"/>
                  </a:cubicBezTo>
                  <a:cubicBezTo>
                    <a:pt x="102" y="138"/>
                    <a:pt x="97" y="135"/>
                    <a:pt x="96" y="133"/>
                  </a:cubicBezTo>
                  <a:cubicBezTo>
                    <a:pt x="95" y="130"/>
                    <a:pt x="90" y="131"/>
                    <a:pt x="89" y="129"/>
                  </a:cubicBezTo>
                  <a:cubicBezTo>
                    <a:pt x="88" y="127"/>
                    <a:pt x="90" y="127"/>
                    <a:pt x="90" y="124"/>
                  </a:cubicBezTo>
                  <a:cubicBezTo>
                    <a:pt x="90" y="122"/>
                    <a:pt x="96" y="123"/>
                    <a:pt x="97" y="123"/>
                  </a:cubicBezTo>
                  <a:cubicBezTo>
                    <a:pt x="97" y="122"/>
                    <a:pt x="98" y="117"/>
                    <a:pt x="98" y="114"/>
                  </a:cubicBezTo>
                  <a:cubicBezTo>
                    <a:pt x="98" y="111"/>
                    <a:pt x="102" y="108"/>
                    <a:pt x="100" y="107"/>
                  </a:cubicBezTo>
                  <a:cubicBezTo>
                    <a:pt x="99" y="105"/>
                    <a:pt x="102" y="105"/>
                    <a:pt x="104" y="103"/>
                  </a:cubicBezTo>
                  <a:cubicBezTo>
                    <a:pt x="106" y="102"/>
                    <a:pt x="104" y="97"/>
                    <a:pt x="106" y="95"/>
                  </a:cubicBezTo>
                  <a:cubicBezTo>
                    <a:pt x="108" y="93"/>
                    <a:pt x="110" y="89"/>
                    <a:pt x="111" y="89"/>
                  </a:cubicBezTo>
                  <a:cubicBezTo>
                    <a:pt x="113" y="89"/>
                    <a:pt x="115" y="87"/>
                    <a:pt x="115" y="85"/>
                  </a:cubicBezTo>
                  <a:cubicBezTo>
                    <a:pt x="115" y="83"/>
                    <a:pt x="118" y="79"/>
                    <a:pt x="118" y="76"/>
                  </a:cubicBezTo>
                  <a:cubicBezTo>
                    <a:pt x="117" y="72"/>
                    <a:pt x="116" y="68"/>
                    <a:pt x="118" y="65"/>
                  </a:cubicBezTo>
                  <a:cubicBezTo>
                    <a:pt x="121" y="62"/>
                    <a:pt x="122" y="59"/>
                    <a:pt x="121" y="57"/>
                  </a:cubicBezTo>
                  <a:cubicBezTo>
                    <a:pt x="121" y="54"/>
                    <a:pt x="124" y="54"/>
                    <a:pt x="126" y="52"/>
                  </a:cubicBezTo>
                  <a:cubicBezTo>
                    <a:pt x="127" y="51"/>
                    <a:pt x="130" y="50"/>
                    <a:pt x="133" y="45"/>
                  </a:cubicBezTo>
                  <a:cubicBezTo>
                    <a:pt x="131" y="43"/>
                    <a:pt x="130" y="41"/>
                    <a:pt x="128" y="41"/>
                  </a:cubicBezTo>
                  <a:cubicBezTo>
                    <a:pt x="125" y="39"/>
                    <a:pt x="124" y="34"/>
                    <a:pt x="124" y="28"/>
                  </a:cubicBezTo>
                  <a:cubicBezTo>
                    <a:pt x="124" y="22"/>
                    <a:pt x="122" y="17"/>
                    <a:pt x="122" y="15"/>
                  </a:cubicBezTo>
                  <a:cubicBezTo>
                    <a:pt x="122" y="13"/>
                    <a:pt x="118" y="8"/>
                    <a:pt x="115" y="6"/>
                  </a:cubicBezTo>
                  <a:cubicBezTo>
                    <a:pt x="112" y="5"/>
                    <a:pt x="111" y="3"/>
                    <a:pt x="110" y="0"/>
                  </a:cubicBezTo>
                  <a:cubicBezTo>
                    <a:pt x="110" y="0"/>
                    <a:pt x="110" y="1"/>
                    <a:pt x="110" y="1"/>
                  </a:cubicBezTo>
                  <a:cubicBezTo>
                    <a:pt x="108" y="4"/>
                    <a:pt x="108" y="3"/>
                    <a:pt x="106" y="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6" name="Freeform 45"/>
            <p:cNvSpPr>
              <a:spLocks/>
            </p:cNvSpPr>
            <p:nvPr/>
          </p:nvSpPr>
          <p:spPr bwMode="auto">
            <a:xfrm>
              <a:off x="9834013" y="5692321"/>
              <a:ext cx="55563" cy="55563"/>
            </a:xfrm>
            <a:custGeom>
              <a:avLst/>
              <a:gdLst>
                <a:gd name="T0" fmla="*/ 6 w 16"/>
                <a:gd name="T1" fmla="*/ 2 h 16"/>
                <a:gd name="T2" fmla="*/ 2 w 16"/>
                <a:gd name="T3" fmla="*/ 8 h 16"/>
                <a:gd name="T4" fmla="*/ 2 w 16"/>
                <a:gd name="T5" fmla="*/ 15 h 16"/>
                <a:gd name="T6" fmla="*/ 6 w 16"/>
                <a:gd name="T7" fmla="*/ 14 h 16"/>
                <a:gd name="T8" fmla="*/ 10 w 16"/>
                <a:gd name="T9" fmla="*/ 16 h 16"/>
                <a:gd name="T10" fmla="*/ 14 w 16"/>
                <a:gd name="T11" fmla="*/ 12 h 16"/>
                <a:gd name="T12" fmla="*/ 9 w 16"/>
                <a:gd name="T13" fmla="*/ 10 h 16"/>
                <a:gd name="T14" fmla="*/ 14 w 16"/>
                <a:gd name="T15" fmla="*/ 6 h 16"/>
                <a:gd name="T16" fmla="*/ 13 w 16"/>
                <a:gd name="T17" fmla="*/ 1 h 16"/>
                <a:gd name="T18" fmla="*/ 12 w 16"/>
                <a:gd name="T19" fmla="*/ 0 h 16"/>
                <a:gd name="T20" fmla="*/ 10 w 16"/>
                <a:gd name="T21" fmla="*/ 2 h 16"/>
                <a:gd name="T22" fmla="*/ 6 w 16"/>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6">
                  <a:moveTo>
                    <a:pt x="6" y="2"/>
                  </a:moveTo>
                  <a:cubicBezTo>
                    <a:pt x="6" y="3"/>
                    <a:pt x="4" y="6"/>
                    <a:pt x="2" y="8"/>
                  </a:cubicBezTo>
                  <a:cubicBezTo>
                    <a:pt x="0" y="10"/>
                    <a:pt x="1" y="14"/>
                    <a:pt x="2" y="15"/>
                  </a:cubicBezTo>
                  <a:cubicBezTo>
                    <a:pt x="2" y="16"/>
                    <a:pt x="5" y="15"/>
                    <a:pt x="6" y="14"/>
                  </a:cubicBezTo>
                  <a:cubicBezTo>
                    <a:pt x="8" y="14"/>
                    <a:pt x="9" y="14"/>
                    <a:pt x="10" y="16"/>
                  </a:cubicBezTo>
                  <a:cubicBezTo>
                    <a:pt x="11" y="14"/>
                    <a:pt x="12" y="13"/>
                    <a:pt x="14" y="12"/>
                  </a:cubicBezTo>
                  <a:cubicBezTo>
                    <a:pt x="12" y="11"/>
                    <a:pt x="10" y="10"/>
                    <a:pt x="9" y="10"/>
                  </a:cubicBezTo>
                  <a:cubicBezTo>
                    <a:pt x="8" y="9"/>
                    <a:pt x="12" y="7"/>
                    <a:pt x="14" y="6"/>
                  </a:cubicBezTo>
                  <a:cubicBezTo>
                    <a:pt x="16" y="6"/>
                    <a:pt x="15" y="3"/>
                    <a:pt x="13" y="1"/>
                  </a:cubicBezTo>
                  <a:cubicBezTo>
                    <a:pt x="13" y="1"/>
                    <a:pt x="13" y="1"/>
                    <a:pt x="12" y="0"/>
                  </a:cubicBezTo>
                  <a:cubicBezTo>
                    <a:pt x="11" y="1"/>
                    <a:pt x="10" y="2"/>
                    <a:pt x="10" y="2"/>
                  </a:cubicBezTo>
                  <a:cubicBezTo>
                    <a:pt x="9" y="3"/>
                    <a:pt x="8" y="2"/>
                    <a:pt x="6" y="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7" name="Freeform 46"/>
            <p:cNvSpPr>
              <a:spLocks/>
            </p:cNvSpPr>
            <p:nvPr/>
          </p:nvSpPr>
          <p:spPr bwMode="auto">
            <a:xfrm>
              <a:off x="9687963" y="5539921"/>
              <a:ext cx="187325" cy="163513"/>
            </a:xfrm>
            <a:custGeom>
              <a:avLst/>
              <a:gdLst>
                <a:gd name="T0" fmla="*/ 10 w 54"/>
                <a:gd name="T1" fmla="*/ 7 h 47"/>
                <a:gd name="T2" fmla="*/ 5 w 54"/>
                <a:gd name="T3" fmla="*/ 12 h 47"/>
                <a:gd name="T4" fmla="*/ 2 w 54"/>
                <a:gd name="T5" fmla="*/ 20 h 47"/>
                <a:gd name="T6" fmla="*/ 2 w 54"/>
                <a:gd name="T7" fmla="*/ 31 h 47"/>
                <a:gd name="T8" fmla="*/ 8 w 54"/>
                <a:gd name="T9" fmla="*/ 31 h 47"/>
                <a:gd name="T10" fmla="*/ 11 w 54"/>
                <a:gd name="T11" fmla="*/ 29 h 47"/>
                <a:gd name="T12" fmla="*/ 15 w 54"/>
                <a:gd name="T13" fmla="*/ 28 h 47"/>
                <a:gd name="T14" fmla="*/ 20 w 54"/>
                <a:gd name="T15" fmla="*/ 30 h 47"/>
                <a:gd name="T16" fmla="*/ 23 w 54"/>
                <a:gd name="T17" fmla="*/ 30 h 47"/>
                <a:gd name="T18" fmla="*/ 31 w 54"/>
                <a:gd name="T19" fmla="*/ 30 h 47"/>
                <a:gd name="T20" fmla="*/ 48 w 54"/>
                <a:gd name="T21" fmla="*/ 46 h 47"/>
                <a:gd name="T22" fmla="*/ 48 w 54"/>
                <a:gd name="T23" fmla="*/ 46 h 47"/>
                <a:gd name="T24" fmla="*/ 52 w 54"/>
                <a:gd name="T25" fmla="*/ 46 h 47"/>
                <a:gd name="T26" fmla="*/ 54 w 54"/>
                <a:gd name="T27" fmla="*/ 44 h 47"/>
                <a:gd name="T28" fmla="*/ 46 w 54"/>
                <a:gd name="T29" fmla="*/ 35 h 47"/>
                <a:gd name="T30" fmla="*/ 33 w 54"/>
                <a:gd name="T31" fmla="*/ 26 h 47"/>
                <a:gd name="T32" fmla="*/ 28 w 54"/>
                <a:gd name="T33" fmla="*/ 21 h 47"/>
                <a:gd name="T34" fmla="*/ 22 w 54"/>
                <a:gd name="T35" fmla="*/ 9 h 47"/>
                <a:gd name="T36" fmla="*/ 17 w 54"/>
                <a:gd name="T37" fmla="*/ 0 h 47"/>
                <a:gd name="T38" fmla="*/ 10 w 54"/>
                <a:gd name="T39" fmla="*/ 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47">
                  <a:moveTo>
                    <a:pt x="10" y="7"/>
                  </a:moveTo>
                  <a:cubicBezTo>
                    <a:pt x="8" y="9"/>
                    <a:pt x="5" y="9"/>
                    <a:pt x="5" y="12"/>
                  </a:cubicBezTo>
                  <a:cubicBezTo>
                    <a:pt x="6" y="14"/>
                    <a:pt x="5" y="17"/>
                    <a:pt x="2" y="20"/>
                  </a:cubicBezTo>
                  <a:cubicBezTo>
                    <a:pt x="0" y="23"/>
                    <a:pt x="1" y="27"/>
                    <a:pt x="2" y="31"/>
                  </a:cubicBezTo>
                  <a:cubicBezTo>
                    <a:pt x="5" y="30"/>
                    <a:pt x="8" y="30"/>
                    <a:pt x="8" y="31"/>
                  </a:cubicBezTo>
                  <a:cubicBezTo>
                    <a:pt x="10" y="32"/>
                    <a:pt x="10" y="31"/>
                    <a:pt x="11" y="29"/>
                  </a:cubicBezTo>
                  <a:cubicBezTo>
                    <a:pt x="12" y="26"/>
                    <a:pt x="13" y="26"/>
                    <a:pt x="15" y="28"/>
                  </a:cubicBezTo>
                  <a:cubicBezTo>
                    <a:pt x="16" y="29"/>
                    <a:pt x="17" y="31"/>
                    <a:pt x="20" y="30"/>
                  </a:cubicBezTo>
                  <a:cubicBezTo>
                    <a:pt x="22" y="28"/>
                    <a:pt x="22" y="29"/>
                    <a:pt x="23" y="30"/>
                  </a:cubicBezTo>
                  <a:cubicBezTo>
                    <a:pt x="24" y="30"/>
                    <a:pt x="29" y="29"/>
                    <a:pt x="31" y="30"/>
                  </a:cubicBezTo>
                  <a:cubicBezTo>
                    <a:pt x="33" y="30"/>
                    <a:pt x="48" y="46"/>
                    <a:pt x="48" y="46"/>
                  </a:cubicBezTo>
                  <a:cubicBezTo>
                    <a:pt x="48" y="46"/>
                    <a:pt x="48" y="46"/>
                    <a:pt x="48" y="46"/>
                  </a:cubicBezTo>
                  <a:cubicBezTo>
                    <a:pt x="50" y="46"/>
                    <a:pt x="51" y="47"/>
                    <a:pt x="52" y="46"/>
                  </a:cubicBezTo>
                  <a:cubicBezTo>
                    <a:pt x="52" y="46"/>
                    <a:pt x="53" y="45"/>
                    <a:pt x="54" y="44"/>
                  </a:cubicBezTo>
                  <a:cubicBezTo>
                    <a:pt x="52" y="43"/>
                    <a:pt x="49" y="40"/>
                    <a:pt x="46" y="35"/>
                  </a:cubicBezTo>
                  <a:cubicBezTo>
                    <a:pt x="41" y="29"/>
                    <a:pt x="36" y="26"/>
                    <a:pt x="33" y="26"/>
                  </a:cubicBezTo>
                  <a:cubicBezTo>
                    <a:pt x="30" y="26"/>
                    <a:pt x="30" y="21"/>
                    <a:pt x="28" y="21"/>
                  </a:cubicBezTo>
                  <a:cubicBezTo>
                    <a:pt x="26" y="21"/>
                    <a:pt x="22" y="14"/>
                    <a:pt x="22" y="9"/>
                  </a:cubicBezTo>
                  <a:cubicBezTo>
                    <a:pt x="22" y="7"/>
                    <a:pt x="20" y="3"/>
                    <a:pt x="17" y="0"/>
                  </a:cubicBezTo>
                  <a:cubicBezTo>
                    <a:pt x="14" y="5"/>
                    <a:pt x="11" y="6"/>
                    <a:pt x="10" y="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8" name="Freeform 47"/>
            <p:cNvSpPr>
              <a:spLocks/>
            </p:cNvSpPr>
            <p:nvPr/>
          </p:nvSpPr>
          <p:spPr bwMode="auto">
            <a:xfrm>
              <a:off x="9591125" y="5630409"/>
              <a:ext cx="420688" cy="325438"/>
            </a:xfrm>
            <a:custGeom>
              <a:avLst/>
              <a:gdLst>
                <a:gd name="T0" fmla="*/ 8 w 121"/>
                <a:gd name="T1" fmla="*/ 62 h 94"/>
                <a:gd name="T2" fmla="*/ 15 w 121"/>
                <a:gd name="T3" fmla="*/ 71 h 94"/>
                <a:gd name="T4" fmla="*/ 23 w 121"/>
                <a:gd name="T5" fmla="*/ 77 h 94"/>
                <a:gd name="T6" fmla="*/ 23 w 121"/>
                <a:gd name="T7" fmla="*/ 84 h 94"/>
                <a:gd name="T8" fmla="*/ 25 w 121"/>
                <a:gd name="T9" fmla="*/ 85 h 94"/>
                <a:gd name="T10" fmla="*/ 33 w 121"/>
                <a:gd name="T11" fmla="*/ 87 h 94"/>
                <a:gd name="T12" fmla="*/ 43 w 121"/>
                <a:gd name="T13" fmla="*/ 92 h 94"/>
                <a:gd name="T14" fmla="*/ 52 w 121"/>
                <a:gd name="T15" fmla="*/ 94 h 94"/>
                <a:gd name="T16" fmla="*/ 57 w 121"/>
                <a:gd name="T17" fmla="*/ 89 h 94"/>
                <a:gd name="T18" fmla="*/ 64 w 121"/>
                <a:gd name="T19" fmla="*/ 88 h 94"/>
                <a:gd name="T20" fmla="*/ 68 w 121"/>
                <a:gd name="T21" fmla="*/ 89 h 94"/>
                <a:gd name="T22" fmla="*/ 72 w 121"/>
                <a:gd name="T23" fmla="*/ 88 h 94"/>
                <a:gd name="T24" fmla="*/ 79 w 121"/>
                <a:gd name="T25" fmla="*/ 87 h 94"/>
                <a:gd name="T26" fmla="*/ 89 w 121"/>
                <a:gd name="T27" fmla="*/ 82 h 94"/>
                <a:gd name="T28" fmla="*/ 98 w 121"/>
                <a:gd name="T29" fmla="*/ 80 h 94"/>
                <a:gd name="T30" fmla="*/ 120 w 121"/>
                <a:gd name="T31" fmla="*/ 59 h 94"/>
                <a:gd name="T32" fmla="*/ 117 w 121"/>
                <a:gd name="T33" fmla="*/ 57 h 94"/>
                <a:gd name="T34" fmla="*/ 106 w 121"/>
                <a:gd name="T35" fmla="*/ 54 h 94"/>
                <a:gd name="T36" fmla="*/ 89 w 121"/>
                <a:gd name="T37" fmla="*/ 49 h 94"/>
                <a:gd name="T38" fmla="*/ 84 w 121"/>
                <a:gd name="T39" fmla="*/ 44 h 94"/>
                <a:gd name="T40" fmla="*/ 79 w 121"/>
                <a:gd name="T41" fmla="*/ 37 h 94"/>
                <a:gd name="T42" fmla="*/ 80 w 121"/>
                <a:gd name="T43" fmla="*/ 34 h 94"/>
                <a:gd name="T44" fmla="*/ 76 w 121"/>
                <a:gd name="T45" fmla="*/ 32 h 94"/>
                <a:gd name="T46" fmla="*/ 72 w 121"/>
                <a:gd name="T47" fmla="*/ 33 h 94"/>
                <a:gd name="T48" fmla="*/ 72 w 121"/>
                <a:gd name="T49" fmla="*/ 26 h 94"/>
                <a:gd name="T50" fmla="*/ 76 w 121"/>
                <a:gd name="T51" fmla="*/ 20 h 94"/>
                <a:gd name="T52" fmla="*/ 59 w 121"/>
                <a:gd name="T53" fmla="*/ 4 h 94"/>
                <a:gd name="T54" fmla="*/ 51 w 121"/>
                <a:gd name="T55" fmla="*/ 4 h 94"/>
                <a:gd name="T56" fmla="*/ 48 w 121"/>
                <a:gd name="T57" fmla="*/ 4 h 94"/>
                <a:gd name="T58" fmla="*/ 43 w 121"/>
                <a:gd name="T59" fmla="*/ 2 h 94"/>
                <a:gd name="T60" fmla="*/ 39 w 121"/>
                <a:gd name="T61" fmla="*/ 3 h 94"/>
                <a:gd name="T62" fmla="*/ 36 w 121"/>
                <a:gd name="T63" fmla="*/ 5 h 94"/>
                <a:gd name="T64" fmla="*/ 30 w 121"/>
                <a:gd name="T65" fmla="*/ 5 h 94"/>
                <a:gd name="T66" fmla="*/ 30 w 121"/>
                <a:gd name="T67" fmla="*/ 5 h 94"/>
                <a:gd name="T68" fmla="*/ 27 w 121"/>
                <a:gd name="T69" fmla="*/ 14 h 94"/>
                <a:gd name="T70" fmla="*/ 23 w 121"/>
                <a:gd name="T71" fmla="*/ 18 h 94"/>
                <a:gd name="T72" fmla="*/ 18 w 121"/>
                <a:gd name="T73" fmla="*/ 24 h 94"/>
                <a:gd name="T74" fmla="*/ 16 w 121"/>
                <a:gd name="T75" fmla="*/ 32 h 94"/>
                <a:gd name="T76" fmla="*/ 12 w 121"/>
                <a:gd name="T77" fmla="*/ 36 h 94"/>
                <a:gd name="T78" fmla="*/ 10 w 121"/>
                <a:gd name="T79" fmla="*/ 43 h 94"/>
                <a:gd name="T80" fmla="*/ 9 w 121"/>
                <a:gd name="T81" fmla="*/ 52 h 94"/>
                <a:gd name="T82" fmla="*/ 2 w 121"/>
                <a:gd name="T83" fmla="*/ 53 h 94"/>
                <a:gd name="T84" fmla="*/ 1 w 121"/>
                <a:gd name="T85" fmla="*/ 58 h 94"/>
                <a:gd name="T86" fmla="*/ 8 w 121"/>
                <a:gd name="T87"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1" h="94">
                  <a:moveTo>
                    <a:pt x="8" y="62"/>
                  </a:moveTo>
                  <a:cubicBezTo>
                    <a:pt x="9" y="64"/>
                    <a:pt x="14" y="67"/>
                    <a:pt x="15" y="71"/>
                  </a:cubicBezTo>
                  <a:cubicBezTo>
                    <a:pt x="17" y="75"/>
                    <a:pt x="21" y="77"/>
                    <a:pt x="23" y="77"/>
                  </a:cubicBezTo>
                  <a:cubicBezTo>
                    <a:pt x="24" y="77"/>
                    <a:pt x="23" y="79"/>
                    <a:pt x="23" y="84"/>
                  </a:cubicBezTo>
                  <a:cubicBezTo>
                    <a:pt x="24" y="84"/>
                    <a:pt x="25" y="85"/>
                    <a:pt x="25" y="85"/>
                  </a:cubicBezTo>
                  <a:cubicBezTo>
                    <a:pt x="26" y="86"/>
                    <a:pt x="32" y="85"/>
                    <a:pt x="33" y="87"/>
                  </a:cubicBezTo>
                  <a:cubicBezTo>
                    <a:pt x="35" y="88"/>
                    <a:pt x="41" y="92"/>
                    <a:pt x="43" y="92"/>
                  </a:cubicBezTo>
                  <a:cubicBezTo>
                    <a:pt x="44" y="92"/>
                    <a:pt x="51" y="93"/>
                    <a:pt x="52" y="94"/>
                  </a:cubicBezTo>
                  <a:cubicBezTo>
                    <a:pt x="53" y="94"/>
                    <a:pt x="54" y="91"/>
                    <a:pt x="57" y="89"/>
                  </a:cubicBezTo>
                  <a:cubicBezTo>
                    <a:pt x="60" y="88"/>
                    <a:pt x="64" y="87"/>
                    <a:pt x="64" y="88"/>
                  </a:cubicBezTo>
                  <a:cubicBezTo>
                    <a:pt x="65" y="89"/>
                    <a:pt x="67" y="90"/>
                    <a:pt x="68" y="89"/>
                  </a:cubicBezTo>
                  <a:cubicBezTo>
                    <a:pt x="69" y="89"/>
                    <a:pt x="70" y="89"/>
                    <a:pt x="72" y="88"/>
                  </a:cubicBezTo>
                  <a:cubicBezTo>
                    <a:pt x="75" y="88"/>
                    <a:pt x="78" y="87"/>
                    <a:pt x="79" y="87"/>
                  </a:cubicBezTo>
                  <a:cubicBezTo>
                    <a:pt x="80" y="87"/>
                    <a:pt x="84" y="82"/>
                    <a:pt x="89" y="82"/>
                  </a:cubicBezTo>
                  <a:cubicBezTo>
                    <a:pt x="94" y="82"/>
                    <a:pt x="96" y="83"/>
                    <a:pt x="98" y="80"/>
                  </a:cubicBezTo>
                  <a:cubicBezTo>
                    <a:pt x="100" y="78"/>
                    <a:pt x="118" y="60"/>
                    <a:pt x="120" y="59"/>
                  </a:cubicBezTo>
                  <a:cubicBezTo>
                    <a:pt x="121" y="58"/>
                    <a:pt x="118" y="57"/>
                    <a:pt x="117" y="57"/>
                  </a:cubicBezTo>
                  <a:cubicBezTo>
                    <a:pt x="115" y="57"/>
                    <a:pt x="111" y="57"/>
                    <a:pt x="106" y="54"/>
                  </a:cubicBezTo>
                  <a:cubicBezTo>
                    <a:pt x="100" y="52"/>
                    <a:pt x="91" y="49"/>
                    <a:pt x="89" y="49"/>
                  </a:cubicBezTo>
                  <a:cubicBezTo>
                    <a:pt x="88" y="48"/>
                    <a:pt x="85" y="45"/>
                    <a:pt x="84" y="44"/>
                  </a:cubicBezTo>
                  <a:cubicBezTo>
                    <a:pt x="83" y="43"/>
                    <a:pt x="80" y="38"/>
                    <a:pt x="79" y="37"/>
                  </a:cubicBezTo>
                  <a:cubicBezTo>
                    <a:pt x="79" y="36"/>
                    <a:pt x="79" y="35"/>
                    <a:pt x="80" y="34"/>
                  </a:cubicBezTo>
                  <a:cubicBezTo>
                    <a:pt x="79" y="32"/>
                    <a:pt x="78" y="32"/>
                    <a:pt x="76" y="32"/>
                  </a:cubicBezTo>
                  <a:cubicBezTo>
                    <a:pt x="75" y="33"/>
                    <a:pt x="72" y="34"/>
                    <a:pt x="72" y="33"/>
                  </a:cubicBezTo>
                  <a:cubicBezTo>
                    <a:pt x="71" y="32"/>
                    <a:pt x="70" y="28"/>
                    <a:pt x="72" y="26"/>
                  </a:cubicBezTo>
                  <a:cubicBezTo>
                    <a:pt x="74" y="24"/>
                    <a:pt x="76" y="20"/>
                    <a:pt x="76" y="20"/>
                  </a:cubicBezTo>
                  <a:cubicBezTo>
                    <a:pt x="76" y="20"/>
                    <a:pt x="61" y="4"/>
                    <a:pt x="59" y="4"/>
                  </a:cubicBezTo>
                  <a:cubicBezTo>
                    <a:pt x="57" y="3"/>
                    <a:pt x="52" y="4"/>
                    <a:pt x="51" y="4"/>
                  </a:cubicBezTo>
                  <a:cubicBezTo>
                    <a:pt x="50" y="3"/>
                    <a:pt x="50" y="2"/>
                    <a:pt x="48" y="4"/>
                  </a:cubicBezTo>
                  <a:cubicBezTo>
                    <a:pt x="45" y="5"/>
                    <a:pt x="44" y="3"/>
                    <a:pt x="43" y="2"/>
                  </a:cubicBezTo>
                  <a:cubicBezTo>
                    <a:pt x="41" y="0"/>
                    <a:pt x="40" y="0"/>
                    <a:pt x="39" y="3"/>
                  </a:cubicBezTo>
                  <a:cubicBezTo>
                    <a:pt x="38" y="5"/>
                    <a:pt x="38" y="6"/>
                    <a:pt x="36" y="5"/>
                  </a:cubicBezTo>
                  <a:cubicBezTo>
                    <a:pt x="36" y="4"/>
                    <a:pt x="33" y="4"/>
                    <a:pt x="30" y="5"/>
                  </a:cubicBezTo>
                  <a:cubicBezTo>
                    <a:pt x="30" y="5"/>
                    <a:pt x="30" y="5"/>
                    <a:pt x="30" y="5"/>
                  </a:cubicBezTo>
                  <a:cubicBezTo>
                    <a:pt x="30" y="8"/>
                    <a:pt x="27" y="12"/>
                    <a:pt x="27" y="14"/>
                  </a:cubicBezTo>
                  <a:cubicBezTo>
                    <a:pt x="27" y="16"/>
                    <a:pt x="25" y="18"/>
                    <a:pt x="23" y="18"/>
                  </a:cubicBezTo>
                  <a:cubicBezTo>
                    <a:pt x="22" y="18"/>
                    <a:pt x="20" y="22"/>
                    <a:pt x="18" y="24"/>
                  </a:cubicBezTo>
                  <a:cubicBezTo>
                    <a:pt x="16" y="26"/>
                    <a:pt x="18" y="31"/>
                    <a:pt x="16" y="32"/>
                  </a:cubicBezTo>
                  <a:cubicBezTo>
                    <a:pt x="14" y="34"/>
                    <a:pt x="11" y="34"/>
                    <a:pt x="12" y="36"/>
                  </a:cubicBezTo>
                  <a:cubicBezTo>
                    <a:pt x="14" y="37"/>
                    <a:pt x="10" y="40"/>
                    <a:pt x="10" y="43"/>
                  </a:cubicBezTo>
                  <a:cubicBezTo>
                    <a:pt x="10" y="46"/>
                    <a:pt x="9" y="51"/>
                    <a:pt x="9" y="52"/>
                  </a:cubicBezTo>
                  <a:cubicBezTo>
                    <a:pt x="8" y="52"/>
                    <a:pt x="2" y="51"/>
                    <a:pt x="2" y="53"/>
                  </a:cubicBezTo>
                  <a:cubicBezTo>
                    <a:pt x="2" y="56"/>
                    <a:pt x="0" y="56"/>
                    <a:pt x="1" y="58"/>
                  </a:cubicBezTo>
                  <a:cubicBezTo>
                    <a:pt x="2" y="60"/>
                    <a:pt x="7" y="59"/>
                    <a:pt x="8" y="6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9" name="Freeform 48"/>
            <p:cNvSpPr>
              <a:spLocks/>
            </p:cNvSpPr>
            <p:nvPr/>
          </p:nvSpPr>
          <p:spPr bwMode="auto">
            <a:xfrm>
              <a:off x="9657800" y="5031921"/>
              <a:ext cx="41275" cy="52388"/>
            </a:xfrm>
            <a:custGeom>
              <a:avLst/>
              <a:gdLst>
                <a:gd name="T0" fmla="*/ 10 w 12"/>
                <a:gd name="T1" fmla="*/ 6 h 15"/>
                <a:gd name="T2" fmla="*/ 6 w 12"/>
                <a:gd name="T3" fmla="*/ 0 h 15"/>
                <a:gd name="T4" fmla="*/ 6 w 12"/>
                <a:gd name="T5" fmla="*/ 1 h 15"/>
                <a:gd name="T6" fmla="*/ 0 w 12"/>
                <a:gd name="T7" fmla="*/ 13 h 15"/>
                <a:gd name="T8" fmla="*/ 4 w 12"/>
                <a:gd name="T9" fmla="*/ 15 h 15"/>
                <a:gd name="T10" fmla="*/ 10 w 12"/>
                <a:gd name="T11" fmla="*/ 6 h 15"/>
              </a:gdLst>
              <a:ahLst/>
              <a:cxnLst>
                <a:cxn ang="0">
                  <a:pos x="T0" y="T1"/>
                </a:cxn>
                <a:cxn ang="0">
                  <a:pos x="T2" y="T3"/>
                </a:cxn>
                <a:cxn ang="0">
                  <a:pos x="T4" y="T5"/>
                </a:cxn>
                <a:cxn ang="0">
                  <a:pos x="T6" y="T7"/>
                </a:cxn>
                <a:cxn ang="0">
                  <a:pos x="T8" y="T9"/>
                </a:cxn>
                <a:cxn ang="0">
                  <a:pos x="T10" y="T11"/>
                </a:cxn>
              </a:cxnLst>
              <a:rect l="0" t="0" r="r" b="b"/>
              <a:pathLst>
                <a:path w="12" h="15">
                  <a:moveTo>
                    <a:pt x="10" y="6"/>
                  </a:moveTo>
                  <a:cubicBezTo>
                    <a:pt x="11" y="5"/>
                    <a:pt x="12" y="0"/>
                    <a:pt x="6" y="0"/>
                  </a:cubicBezTo>
                  <a:cubicBezTo>
                    <a:pt x="6" y="0"/>
                    <a:pt x="6" y="1"/>
                    <a:pt x="6" y="1"/>
                  </a:cubicBezTo>
                  <a:cubicBezTo>
                    <a:pt x="6" y="3"/>
                    <a:pt x="2" y="9"/>
                    <a:pt x="0" y="13"/>
                  </a:cubicBezTo>
                  <a:cubicBezTo>
                    <a:pt x="4" y="15"/>
                    <a:pt x="4" y="15"/>
                    <a:pt x="4" y="15"/>
                  </a:cubicBezTo>
                  <a:cubicBezTo>
                    <a:pt x="6" y="11"/>
                    <a:pt x="9" y="7"/>
                    <a:pt x="10" y="6"/>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0" name="Freeform 49"/>
            <p:cNvSpPr>
              <a:spLocks/>
            </p:cNvSpPr>
            <p:nvPr/>
          </p:nvSpPr>
          <p:spPr bwMode="auto">
            <a:xfrm>
              <a:off x="9670500" y="4952546"/>
              <a:ext cx="192088" cy="155575"/>
            </a:xfrm>
            <a:custGeom>
              <a:avLst/>
              <a:gdLst>
                <a:gd name="T0" fmla="*/ 6 w 55"/>
                <a:gd name="T1" fmla="*/ 29 h 45"/>
                <a:gd name="T2" fmla="*/ 0 w 55"/>
                <a:gd name="T3" fmla="*/ 38 h 45"/>
                <a:gd name="T4" fmla="*/ 0 w 55"/>
                <a:gd name="T5" fmla="*/ 38 h 45"/>
                <a:gd name="T6" fmla="*/ 1 w 55"/>
                <a:gd name="T7" fmla="*/ 41 h 45"/>
                <a:gd name="T8" fmla="*/ 8 w 55"/>
                <a:gd name="T9" fmla="*/ 45 h 45"/>
                <a:gd name="T10" fmla="*/ 16 w 55"/>
                <a:gd name="T11" fmla="*/ 40 h 45"/>
                <a:gd name="T12" fmla="*/ 43 w 55"/>
                <a:gd name="T13" fmla="*/ 26 h 45"/>
                <a:gd name="T14" fmla="*/ 45 w 55"/>
                <a:gd name="T15" fmla="*/ 22 h 45"/>
                <a:gd name="T16" fmla="*/ 46 w 55"/>
                <a:gd name="T17" fmla="*/ 15 h 45"/>
                <a:gd name="T18" fmla="*/ 45 w 55"/>
                <a:gd name="T19" fmla="*/ 9 h 45"/>
                <a:gd name="T20" fmla="*/ 50 w 55"/>
                <a:gd name="T21" fmla="*/ 5 h 45"/>
                <a:gd name="T22" fmla="*/ 55 w 55"/>
                <a:gd name="T23" fmla="*/ 1 h 45"/>
                <a:gd name="T24" fmla="*/ 52 w 55"/>
                <a:gd name="T25" fmla="*/ 0 h 45"/>
                <a:gd name="T26" fmla="*/ 43 w 55"/>
                <a:gd name="T27" fmla="*/ 2 h 45"/>
                <a:gd name="T28" fmla="*/ 32 w 55"/>
                <a:gd name="T29" fmla="*/ 5 h 45"/>
                <a:gd name="T30" fmla="*/ 23 w 55"/>
                <a:gd name="T31" fmla="*/ 5 h 45"/>
                <a:gd name="T32" fmla="*/ 18 w 55"/>
                <a:gd name="T33" fmla="*/ 6 h 45"/>
                <a:gd name="T34" fmla="*/ 11 w 55"/>
                <a:gd name="T35" fmla="*/ 6 h 45"/>
                <a:gd name="T36" fmla="*/ 7 w 55"/>
                <a:gd name="T37" fmla="*/ 7 h 45"/>
                <a:gd name="T38" fmla="*/ 3 w 55"/>
                <a:gd name="T39" fmla="*/ 13 h 45"/>
                <a:gd name="T40" fmla="*/ 3 w 55"/>
                <a:gd name="T41" fmla="*/ 17 h 45"/>
                <a:gd name="T42" fmla="*/ 2 w 55"/>
                <a:gd name="T43" fmla="*/ 23 h 45"/>
                <a:gd name="T44" fmla="*/ 6 w 55"/>
                <a:gd name="T45" fmla="*/ 2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5">
                  <a:moveTo>
                    <a:pt x="6" y="29"/>
                  </a:moveTo>
                  <a:cubicBezTo>
                    <a:pt x="5" y="30"/>
                    <a:pt x="2" y="34"/>
                    <a:pt x="0" y="38"/>
                  </a:cubicBezTo>
                  <a:cubicBezTo>
                    <a:pt x="0" y="38"/>
                    <a:pt x="0" y="38"/>
                    <a:pt x="0" y="38"/>
                  </a:cubicBezTo>
                  <a:cubicBezTo>
                    <a:pt x="1" y="41"/>
                    <a:pt x="1" y="41"/>
                    <a:pt x="1" y="41"/>
                  </a:cubicBezTo>
                  <a:cubicBezTo>
                    <a:pt x="8" y="45"/>
                    <a:pt x="8" y="45"/>
                    <a:pt x="8" y="45"/>
                  </a:cubicBezTo>
                  <a:cubicBezTo>
                    <a:pt x="8" y="45"/>
                    <a:pt x="13" y="41"/>
                    <a:pt x="16" y="40"/>
                  </a:cubicBezTo>
                  <a:cubicBezTo>
                    <a:pt x="18" y="40"/>
                    <a:pt x="43" y="26"/>
                    <a:pt x="43" y="26"/>
                  </a:cubicBezTo>
                  <a:cubicBezTo>
                    <a:pt x="43" y="26"/>
                    <a:pt x="45" y="23"/>
                    <a:pt x="45" y="22"/>
                  </a:cubicBezTo>
                  <a:cubicBezTo>
                    <a:pt x="45" y="20"/>
                    <a:pt x="45" y="17"/>
                    <a:pt x="46" y="15"/>
                  </a:cubicBezTo>
                  <a:cubicBezTo>
                    <a:pt x="47" y="14"/>
                    <a:pt x="44" y="11"/>
                    <a:pt x="45" y="9"/>
                  </a:cubicBezTo>
                  <a:cubicBezTo>
                    <a:pt x="46" y="6"/>
                    <a:pt x="50" y="5"/>
                    <a:pt x="50" y="5"/>
                  </a:cubicBezTo>
                  <a:cubicBezTo>
                    <a:pt x="55" y="1"/>
                    <a:pt x="55" y="1"/>
                    <a:pt x="55" y="1"/>
                  </a:cubicBezTo>
                  <a:cubicBezTo>
                    <a:pt x="52" y="0"/>
                    <a:pt x="52" y="0"/>
                    <a:pt x="52" y="0"/>
                  </a:cubicBezTo>
                  <a:cubicBezTo>
                    <a:pt x="52" y="0"/>
                    <a:pt x="48" y="2"/>
                    <a:pt x="43" y="2"/>
                  </a:cubicBezTo>
                  <a:cubicBezTo>
                    <a:pt x="38" y="1"/>
                    <a:pt x="37" y="5"/>
                    <a:pt x="32" y="5"/>
                  </a:cubicBezTo>
                  <a:cubicBezTo>
                    <a:pt x="27" y="5"/>
                    <a:pt x="24" y="6"/>
                    <a:pt x="23" y="5"/>
                  </a:cubicBezTo>
                  <a:cubicBezTo>
                    <a:pt x="22" y="3"/>
                    <a:pt x="21" y="4"/>
                    <a:pt x="18" y="6"/>
                  </a:cubicBezTo>
                  <a:cubicBezTo>
                    <a:pt x="14" y="7"/>
                    <a:pt x="12" y="7"/>
                    <a:pt x="11" y="6"/>
                  </a:cubicBezTo>
                  <a:cubicBezTo>
                    <a:pt x="9" y="4"/>
                    <a:pt x="8" y="6"/>
                    <a:pt x="7" y="7"/>
                  </a:cubicBezTo>
                  <a:cubicBezTo>
                    <a:pt x="7" y="9"/>
                    <a:pt x="8" y="12"/>
                    <a:pt x="3" y="13"/>
                  </a:cubicBezTo>
                  <a:cubicBezTo>
                    <a:pt x="2" y="14"/>
                    <a:pt x="2" y="16"/>
                    <a:pt x="3" y="17"/>
                  </a:cubicBezTo>
                  <a:cubicBezTo>
                    <a:pt x="4" y="19"/>
                    <a:pt x="2" y="20"/>
                    <a:pt x="2" y="23"/>
                  </a:cubicBezTo>
                  <a:cubicBezTo>
                    <a:pt x="8" y="23"/>
                    <a:pt x="7" y="28"/>
                    <a:pt x="6" y="29"/>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1" name="Freeform 50"/>
            <p:cNvSpPr>
              <a:spLocks/>
            </p:cNvSpPr>
            <p:nvPr/>
          </p:nvSpPr>
          <p:spPr bwMode="auto">
            <a:xfrm>
              <a:off x="12180338" y="4920796"/>
              <a:ext cx="107950" cy="131763"/>
            </a:xfrm>
            <a:custGeom>
              <a:avLst/>
              <a:gdLst>
                <a:gd name="T0" fmla="*/ 8 w 31"/>
                <a:gd name="T1" fmla="*/ 3 h 38"/>
                <a:gd name="T2" fmla="*/ 3 w 31"/>
                <a:gd name="T3" fmla="*/ 6 h 38"/>
                <a:gd name="T4" fmla="*/ 6 w 31"/>
                <a:gd name="T5" fmla="*/ 11 h 38"/>
                <a:gd name="T6" fmla="*/ 5 w 31"/>
                <a:gd name="T7" fmla="*/ 14 h 38"/>
                <a:gd name="T8" fmla="*/ 5 w 31"/>
                <a:gd name="T9" fmla="*/ 21 h 38"/>
                <a:gd name="T10" fmla="*/ 2 w 31"/>
                <a:gd name="T11" fmla="*/ 31 h 38"/>
                <a:gd name="T12" fmla="*/ 4 w 31"/>
                <a:gd name="T13" fmla="*/ 37 h 38"/>
                <a:gd name="T14" fmla="*/ 19 w 31"/>
                <a:gd name="T15" fmla="*/ 32 h 38"/>
                <a:gd name="T16" fmla="*/ 27 w 31"/>
                <a:gd name="T17" fmla="*/ 28 h 38"/>
                <a:gd name="T18" fmla="*/ 30 w 31"/>
                <a:gd name="T19" fmla="*/ 25 h 38"/>
                <a:gd name="T20" fmla="*/ 28 w 31"/>
                <a:gd name="T21" fmla="*/ 13 h 38"/>
                <a:gd name="T22" fmla="*/ 20 w 31"/>
                <a:gd name="T23" fmla="*/ 0 h 38"/>
                <a:gd name="T24" fmla="*/ 15 w 31"/>
                <a:gd name="T25" fmla="*/ 1 h 38"/>
                <a:gd name="T26" fmla="*/ 8 w 31"/>
                <a:gd name="T27"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8">
                  <a:moveTo>
                    <a:pt x="8" y="3"/>
                  </a:moveTo>
                  <a:cubicBezTo>
                    <a:pt x="7" y="3"/>
                    <a:pt x="5" y="5"/>
                    <a:pt x="3" y="6"/>
                  </a:cubicBezTo>
                  <a:cubicBezTo>
                    <a:pt x="4" y="8"/>
                    <a:pt x="4" y="10"/>
                    <a:pt x="6" y="11"/>
                  </a:cubicBezTo>
                  <a:cubicBezTo>
                    <a:pt x="8" y="11"/>
                    <a:pt x="8" y="15"/>
                    <a:pt x="5" y="14"/>
                  </a:cubicBezTo>
                  <a:cubicBezTo>
                    <a:pt x="3" y="13"/>
                    <a:pt x="3" y="18"/>
                    <a:pt x="5" y="21"/>
                  </a:cubicBezTo>
                  <a:cubicBezTo>
                    <a:pt x="7" y="25"/>
                    <a:pt x="0" y="29"/>
                    <a:pt x="2" y="31"/>
                  </a:cubicBezTo>
                  <a:cubicBezTo>
                    <a:pt x="4" y="33"/>
                    <a:pt x="3" y="35"/>
                    <a:pt x="4" y="37"/>
                  </a:cubicBezTo>
                  <a:cubicBezTo>
                    <a:pt x="4" y="38"/>
                    <a:pt x="14" y="36"/>
                    <a:pt x="19" y="32"/>
                  </a:cubicBezTo>
                  <a:cubicBezTo>
                    <a:pt x="23" y="27"/>
                    <a:pt x="24" y="28"/>
                    <a:pt x="27" y="28"/>
                  </a:cubicBezTo>
                  <a:cubicBezTo>
                    <a:pt x="29" y="29"/>
                    <a:pt x="31" y="27"/>
                    <a:pt x="30" y="25"/>
                  </a:cubicBezTo>
                  <a:cubicBezTo>
                    <a:pt x="29" y="23"/>
                    <a:pt x="28" y="19"/>
                    <a:pt x="28" y="13"/>
                  </a:cubicBezTo>
                  <a:cubicBezTo>
                    <a:pt x="28" y="10"/>
                    <a:pt x="24" y="4"/>
                    <a:pt x="20" y="0"/>
                  </a:cubicBezTo>
                  <a:cubicBezTo>
                    <a:pt x="18" y="1"/>
                    <a:pt x="17" y="1"/>
                    <a:pt x="15" y="1"/>
                  </a:cubicBezTo>
                  <a:cubicBezTo>
                    <a:pt x="12" y="1"/>
                    <a:pt x="9" y="1"/>
                    <a:pt x="8" y="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2" name="Freeform 51"/>
            <p:cNvSpPr>
              <a:spLocks/>
            </p:cNvSpPr>
            <p:nvPr/>
          </p:nvSpPr>
          <p:spPr bwMode="auto">
            <a:xfrm>
              <a:off x="11132588" y="5292271"/>
              <a:ext cx="125413" cy="163513"/>
            </a:xfrm>
            <a:custGeom>
              <a:avLst/>
              <a:gdLst>
                <a:gd name="T0" fmla="*/ 36 w 36"/>
                <a:gd name="T1" fmla="*/ 40 h 47"/>
                <a:gd name="T2" fmla="*/ 33 w 36"/>
                <a:gd name="T3" fmla="*/ 24 h 47"/>
                <a:gd name="T4" fmla="*/ 27 w 36"/>
                <a:gd name="T5" fmla="*/ 30 h 47"/>
                <a:gd name="T6" fmla="*/ 27 w 36"/>
                <a:gd name="T7" fmla="*/ 22 h 47"/>
                <a:gd name="T8" fmla="*/ 33 w 36"/>
                <a:gd name="T9" fmla="*/ 14 h 47"/>
                <a:gd name="T10" fmla="*/ 28 w 36"/>
                <a:gd name="T11" fmla="*/ 12 h 47"/>
                <a:gd name="T12" fmla="*/ 19 w 36"/>
                <a:gd name="T13" fmla="*/ 12 h 47"/>
                <a:gd name="T14" fmla="*/ 15 w 36"/>
                <a:gd name="T15" fmla="*/ 8 h 47"/>
                <a:gd name="T16" fmla="*/ 9 w 36"/>
                <a:gd name="T17" fmla="*/ 4 h 47"/>
                <a:gd name="T18" fmla="*/ 3 w 36"/>
                <a:gd name="T19" fmla="*/ 4 h 47"/>
                <a:gd name="T20" fmla="*/ 8 w 36"/>
                <a:gd name="T21" fmla="*/ 11 h 47"/>
                <a:gd name="T22" fmla="*/ 4 w 36"/>
                <a:gd name="T23" fmla="*/ 14 h 47"/>
                <a:gd name="T24" fmla="*/ 6 w 36"/>
                <a:gd name="T25" fmla="*/ 26 h 47"/>
                <a:gd name="T26" fmla="*/ 8 w 36"/>
                <a:gd name="T27" fmla="*/ 41 h 47"/>
                <a:gd name="T28" fmla="*/ 14 w 36"/>
                <a:gd name="T29" fmla="*/ 39 h 47"/>
                <a:gd name="T30" fmla="*/ 20 w 36"/>
                <a:gd name="T31" fmla="*/ 36 h 47"/>
                <a:gd name="T32" fmla="*/ 25 w 36"/>
                <a:gd name="T33" fmla="*/ 32 h 47"/>
                <a:gd name="T34" fmla="*/ 29 w 36"/>
                <a:gd name="T35" fmla="*/ 43 h 47"/>
                <a:gd name="T36" fmla="*/ 31 w 36"/>
                <a:gd name="T37" fmla="*/ 47 h 47"/>
                <a:gd name="T38" fmla="*/ 33 w 36"/>
                <a:gd name="T39" fmla="*/ 45 h 47"/>
                <a:gd name="T40" fmla="*/ 36 w 36"/>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47">
                  <a:moveTo>
                    <a:pt x="36" y="40"/>
                  </a:moveTo>
                  <a:cubicBezTo>
                    <a:pt x="34" y="32"/>
                    <a:pt x="34" y="24"/>
                    <a:pt x="33" y="24"/>
                  </a:cubicBezTo>
                  <a:cubicBezTo>
                    <a:pt x="31" y="24"/>
                    <a:pt x="29" y="31"/>
                    <a:pt x="27" y="30"/>
                  </a:cubicBezTo>
                  <a:cubicBezTo>
                    <a:pt x="24" y="30"/>
                    <a:pt x="24" y="22"/>
                    <a:pt x="27" y="22"/>
                  </a:cubicBezTo>
                  <a:cubicBezTo>
                    <a:pt x="30" y="22"/>
                    <a:pt x="33" y="16"/>
                    <a:pt x="33" y="14"/>
                  </a:cubicBezTo>
                  <a:cubicBezTo>
                    <a:pt x="33" y="12"/>
                    <a:pt x="31" y="12"/>
                    <a:pt x="28" y="12"/>
                  </a:cubicBezTo>
                  <a:cubicBezTo>
                    <a:pt x="25" y="12"/>
                    <a:pt x="19" y="12"/>
                    <a:pt x="19" y="12"/>
                  </a:cubicBezTo>
                  <a:cubicBezTo>
                    <a:pt x="19" y="12"/>
                    <a:pt x="15" y="11"/>
                    <a:pt x="15" y="8"/>
                  </a:cubicBezTo>
                  <a:cubicBezTo>
                    <a:pt x="15" y="6"/>
                    <a:pt x="13" y="4"/>
                    <a:pt x="9" y="4"/>
                  </a:cubicBezTo>
                  <a:cubicBezTo>
                    <a:pt x="6" y="4"/>
                    <a:pt x="6" y="0"/>
                    <a:pt x="3" y="4"/>
                  </a:cubicBezTo>
                  <a:cubicBezTo>
                    <a:pt x="0" y="8"/>
                    <a:pt x="9" y="8"/>
                    <a:pt x="8" y="11"/>
                  </a:cubicBezTo>
                  <a:cubicBezTo>
                    <a:pt x="7" y="14"/>
                    <a:pt x="4" y="12"/>
                    <a:pt x="4" y="14"/>
                  </a:cubicBezTo>
                  <a:cubicBezTo>
                    <a:pt x="3" y="16"/>
                    <a:pt x="4" y="23"/>
                    <a:pt x="6" y="26"/>
                  </a:cubicBezTo>
                  <a:cubicBezTo>
                    <a:pt x="7" y="29"/>
                    <a:pt x="8" y="35"/>
                    <a:pt x="8" y="41"/>
                  </a:cubicBezTo>
                  <a:cubicBezTo>
                    <a:pt x="11" y="40"/>
                    <a:pt x="12" y="39"/>
                    <a:pt x="14" y="39"/>
                  </a:cubicBezTo>
                  <a:cubicBezTo>
                    <a:pt x="16" y="39"/>
                    <a:pt x="20" y="39"/>
                    <a:pt x="20" y="36"/>
                  </a:cubicBezTo>
                  <a:cubicBezTo>
                    <a:pt x="20" y="34"/>
                    <a:pt x="23" y="32"/>
                    <a:pt x="25" y="32"/>
                  </a:cubicBezTo>
                  <a:cubicBezTo>
                    <a:pt x="27" y="33"/>
                    <a:pt x="29" y="40"/>
                    <a:pt x="29" y="43"/>
                  </a:cubicBezTo>
                  <a:cubicBezTo>
                    <a:pt x="29" y="44"/>
                    <a:pt x="30" y="46"/>
                    <a:pt x="31" y="47"/>
                  </a:cubicBezTo>
                  <a:cubicBezTo>
                    <a:pt x="32" y="46"/>
                    <a:pt x="33" y="45"/>
                    <a:pt x="33" y="45"/>
                  </a:cubicBezTo>
                  <a:cubicBezTo>
                    <a:pt x="33" y="45"/>
                    <a:pt x="34" y="41"/>
                    <a:pt x="36" y="4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3" name="Freeform 52"/>
            <p:cNvSpPr>
              <a:spLocks/>
            </p:cNvSpPr>
            <p:nvPr/>
          </p:nvSpPr>
          <p:spPr bwMode="auto">
            <a:xfrm>
              <a:off x="10597600" y="5014459"/>
              <a:ext cx="777875" cy="820738"/>
            </a:xfrm>
            <a:custGeom>
              <a:avLst/>
              <a:gdLst>
                <a:gd name="T0" fmla="*/ 158 w 224"/>
                <a:gd name="T1" fmla="*/ 94 h 236"/>
                <a:gd name="T2" fmla="*/ 157 w 224"/>
                <a:gd name="T3" fmla="*/ 84 h 236"/>
                <a:gd name="T4" fmla="*/ 169 w 224"/>
                <a:gd name="T5" fmla="*/ 88 h 236"/>
                <a:gd name="T6" fmla="*/ 182 w 224"/>
                <a:gd name="T7" fmla="*/ 92 h 236"/>
                <a:gd name="T8" fmla="*/ 181 w 224"/>
                <a:gd name="T9" fmla="*/ 102 h 236"/>
                <a:gd name="T10" fmla="*/ 187 w 224"/>
                <a:gd name="T11" fmla="*/ 104 h 236"/>
                <a:gd name="T12" fmla="*/ 191 w 224"/>
                <a:gd name="T13" fmla="*/ 119 h 236"/>
                <a:gd name="T14" fmla="*/ 195 w 224"/>
                <a:gd name="T15" fmla="*/ 102 h 236"/>
                <a:gd name="T16" fmla="*/ 204 w 224"/>
                <a:gd name="T17" fmla="*/ 93 h 236"/>
                <a:gd name="T18" fmla="*/ 212 w 224"/>
                <a:gd name="T19" fmla="*/ 77 h 236"/>
                <a:gd name="T20" fmla="*/ 222 w 224"/>
                <a:gd name="T21" fmla="*/ 74 h 236"/>
                <a:gd name="T22" fmla="*/ 223 w 224"/>
                <a:gd name="T23" fmla="*/ 65 h 236"/>
                <a:gd name="T24" fmla="*/ 215 w 224"/>
                <a:gd name="T25" fmla="*/ 57 h 236"/>
                <a:gd name="T26" fmla="*/ 201 w 224"/>
                <a:gd name="T27" fmla="*/ 58 h 236"/>
                <a:gd name="T28" fmla="*/ 191 w 224"/>
                <a:gd name="T29" fmla="*/ 65 h 236"/>
                <a:gd name="T30" fmla="*/ 183 w 224"/>
                <a:gd name="T31" fmla="*/ 70 h 236"/>
                <a:gd name="T32" fmla="*/ 176 w 224"/>
                <a:gd name="T33" fmla="*/ 78 h 236"/>
                <a:gd name="T34" fmla="*/ 163 w 224"/>
                <a:gd name="T35" fmla="*/ 76 h 236"/>
                <a:gd name="T36" fmla="*/ 158 w 224"/>
                <a:gd name="T37" fmla="*/ 67 h 236"/>
                <a:gd name="T38" fmla="*/ 155 w 224"/>
                <a:gd name="T39" fmla="*/ 79 h 236"/>
                <a:gd name="T40" fmla="*/ 130 w 224"/>
                <a:gd name="T41" fmla="*/ 76 h 236"/>
                <a:gd name="T42" fmla="*/ 118 w 224"/>
                <a:gd name="T43" fmla="*/ 73 h 236"/>
                <a:gd name="T44" fmla="*/ 106 w 224"/>
                <a:gd name="T45" fmla="*/ 66 h 236"/>
                <a:gd name="T46" fmla="*/ 95 w 224"/>
                <a:gd name="T47" fmla="*/ 60 h 236"/>
                <a:gd name="T48" fmla="*/ 100 w 224"/>
                <a:gd name="T49" fmla="*/ 48 h 236"/>
                <a:gd name="T50" fmla="*/ 92 w 224"/>
                <a:gd name="T51" fmla="*/ 41 h 236"/>
                <a:gd name="T52" fmla="*/ 82 w 224"/>
                <a:gd name="T53" fmla="*/ 30 h 236"/>
                <a:gd name="T54" fmla="*/ 89 w 224"/>
                <a:gd name="T55" fmla="*/ 23 h 236"/>
                <a:gd name="T56" fmla="*/ 84 w 224"/>
                <a:gd name="T57" fmla="*/ 9 h 236"/>
                <a:gd name="T58" fmla="*/ 76 w 224"/>
                <a:gd name="T59" fmla="*/ 0 h 236"/>
                <a:gd name="T60" fmla="*/ 70 w 224"/>
                <a:gd name="T61" fmla="*/ 6 h 236"/>
                <a:gd name="T62" fmla="*/ 50 w 224"/>
                <a:gd name="T63" fmla="*/ 7 h 236"/>
                <a:gd name="T64" fmla="*/ 47 w 224"/>
                <a:gd name="T65" fmla="*/ 19 h 236"/>
                <a:gd name="T66" fmla="*/ 56 w 224"/>
                <a:gd name="T67" fmla="*/ 30 h 236"/>
                <a:gd name="T68" fmla="*/ 50 w 224"/>
                <a:gd name="T69" fmla="*/ 42 h 236"/>
                <a:gd name="T70" fmla="*/ 41 w 224"/>
                <a:gd name="T71" fmla="*/ 50 h 236"/>
                <a:gd name="T72" fmla="*/ 32 w 224"/>
                <a:gd name="T73" fmla="*/ 63 h 236"/>
                <a:gd name="T74" fmla="*/ 22 w 224"/>
                <a:gd name="T75" fmla="*/ 69 h 236"/>
                <a:gd name="T76" fmla="*/ 10 w 224"/>
                <a:gd name="T77" fmla="*/ 76 h 236"/>
                <a:gd name="T78" fmla="*/ 18 w 224"/>
                <a:gd name="T79" fmla="*/ 90 h 236"/>
                <a:gd name="T80" fmla="*/ 15 w 224"/>
                <a:gd name="T81" fmla="*/ 99 h 236"/>
                <a:gd name="T82" fmla="*/ 0 w 224"/>
                <a:gd name="T83" fmla="*/ 104 h 236"/>
                <a:gd name="T84" fmla="*/ 7 w 224"/>
                <a:gd name="T85" fmla="*/ 112 h 236"/>
                <a:gd name="T86" fmla="*/ 5 w 224"/>
                <a:gd name="T87" fmla="*/ 116 h 236"/>
                <a:gd name="T88" fmla="*/ 30 w 224"/>
                <a:gd name="T89" fmla="*/ 122 h 236"/>
                <a:gd name="T90" fmla="*/ 35 w 224"/>
                <a:gd name="T91" fmla="*/ 126 h 236"/>
                <a:gd name="T92" fmla="*/ 36 w 224"/>
                <a:gd name="T93" fmla="*/ 147 h 236"/>
                <a:gd name="T94" fmla="*/ 47 w 224"/>
                <a:gd name="T95" fmla="*/ 183 h 236"/>
                <a:gd name="T96" fmla="*/ 63 w 224"/>
                <a:gd name="T97" fmla="*/ 220 h 236"/>
                <a:gd name="T98" fmla="*/ 78 w 224"/>
                <a:gd name="T99" fmla="*/ 230 h 236"/>
                <a:gd name="T100" fmla="*/ 89 w 224"/>
                <a:gd name="T101" fmla="*/ 217 h 236"/>
                <a:gd name="T102" fmla="*/ 93 w 224"/>
                <a:gd name="T103" fmla="*/ 201 h 236"/>
                <a:gd name="T104" fmla="*/ 95 w 224"/>
                <a:gd name="T105" fmla="*/ 178 h 236"/>
                <a:gd name="T106" fmla="*/ 106 w 224"/>
                <a:gd name="T107" fmla="*/ 165 h 236"/>
                <a:gd name="T108" fmla="*/ 131 w 224"/>
                <a:gd name="T109" fmla="*/ 143 h 236"/>
                <a:gd name="T110" fmla="*/ 146 w 224"/>
                <a:gd name="T111" fmla="*/ 126 h 236"/>
                <a:gd name="T112" fmla="*/ 162 w 224"/>
                <a:gd name="T113" fmla="*/ 121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236">
                  <a:moveTo>
                    <a:pt x="160" y="106"/>
                  </a:moveTo>
                  <a:cubicBezTo>
                    <a:pt x="158" y="103"/>
                    <a:pt x="157" y="96"/>
                    <a:pt x="158" y="94"/>
                  </a:cubicBezTo>
                  <a:cubicBezTo>
                    <a:pt x="158" y="92"/>
                    <a:pt x="161" y="94"/>
                    <a:pt x="162" y="91"/>
                  </a:cubicBezTo>
                  <a:cubicBezTo>
                    <a:pt x="163" y="88"/>
                    <a:pt x="154" y="88"/>
                    <a:pt x="157" y="84"/>
                  </a:cubicBezTo>
                  <a:cubicBezTo>
                    <a:pt x="160" y="80"/>
                    <a:pt x="160" y="84"/>
                    <a:pt x="163" y="84"/>
                  </a:cubicBezTo>
                  <a:cubicBezTo>
                    <a:pt x="167" y="84"/>
                    <a:pt x="169" y="86"/>
                    <a:pt x="169" y="88"/>
                  </a:cubicBezTo>
                  <a:cubicBezTo>
                    <a:pt x="169" y="91"/>
                    <a:pt x="173" y="92"/>
                    <a:pt x="173" y="92"/>
                  </a:cubicBezTo>
                  <a:cubicBezTo>
                    <a:pt x="173" y="92"/>
                    <a:pt x="179" y="92"/>
                    <a:pt x="182" y="92"/>
                  </a:cubicBezTo>
                  <a:cubicBezTo>
                    <a:pt x="185" y="92"/>
                    <a:pt x="187" y="92"/>
                    <a:pt x="187" y="94"/>
                  </a:cubicBezTo>
                  <a:cubicBezTo>
                    <a:pt x="187" y="96"/>
                    <a:pt x="184" y="102"/>
                    <a:pt x="181" y="102"/>
                  </a:cubicBezTo>
                  <a:cubicBezTo>
                    <a:pt x="178" y="102"/>
                    <a:pt x="178" y="110"/>
                    <a:pt x="181" y="110"/>
                  </a:cubicBezTo>
                  <a:cubicBezTo>
                    <a:pt x="183" y="111"/>
                    <a:pt x="185" y="104"/>
                    <a:pt x="187" y="104"/>
                  </a:cubicBezTo>
                  <a:cubicBezTo>
                    <a:pt x="188" y="104"/>
                    <a:pt x="188" y="112"/>
                    <a:pt x="190" y="120"/>
                  </a:cubicBezTo>
                  <a:cubicBezTo>
                    <a:pt x="190" y="119"/>
                    <a:pt x="191" y="119"/>
                    <a:pt x="191" y="119"/>
                  </a:cubicBezTo>
                  <a:cubicBezTo>
                    <a:pt x="193" y="119"/>
                    <a:pt x="192" y="112"/>
                    <a:pt x="193" y="110"/>
                  </a:cubicBezTo>
                  <a:cubicBezTo>
                    <a:pt x="194" y="108"/>
                    <a:pt x="194" y="102"/>
                    <a:pt x="195" y="102"/>
                  </a:cubicBezTo>
                  <a:cubicBezTo>
                    <a:pt x="196" y="102"/>
                    <a:pt x="201" y="104"/>
                    <a:pt x="201" y="103"/>
                  </a:cubicBezTo>
                  <a:cubicBezTo>
                    <a:pt x="201" y="101"/>
                    <a:pt x="205" y="96"/>
                    <a:pt x="204" y="93"/>
                  </a:cubicBezTo>
                  <a:cubicBezTo>
                    <a:pt x="203" y="90"/>
                    <a:pt x="206" y="87"/>
                    <a:pt x="206" y="83"/>
                  </a:cubicBezTo>
                  <a:cubicBezTo>
                    <a:pt x="206" y="80"/>
                    <a:pt x="209" y="79"/>
                    <a:pt x="212" y="77"/>
                  </a:cubicBezTo>
                  <a:cubicBezTo>
                    <a:pt x="214" y="75"/>
                    <a:pt x="218" y="72"/>
                    <a:pt x="218" y="74"/>
                  </a:cubicBezTo>
                  <a:cubicBezTo>
                    <a:pt x="219" y="75"/>
                    <a:pt x="224" y="77"/>
                    <a:pt x="222" y="74"/>
                  </a:cubicBezTo>
                  <a:cubicBezTo>
                    <a:pt x="220" y="71"/>
                    <a:pt x="220" y="69"/>
                    <a:pt x="221" y="68"/>
                  </a:cubicBezTo>
                  <a:cubicBezTo>
                    <a:pt x="222" y="68"/>
                    <a:pt x="223" y="65"/>
                    <a:pt x="223" y="65"/>
                  </a:cubicBezTo>
                  <a:cubicBezTo>
                    <a:pt x="223" y="65"/>
                    <a:pt x="219" y="64"/>
                    <a:pt x="218" y="62"/>
                  </a:cubicBezTo>
                  <a:cubicBezTo>
                    <a:pt x="218" y="60"/>
                    <a:pt x="215" y="58"/>
                    <a:pt x="215" y="57"/>
                  </a:cubicBezTo>
                  <a:cubicBezTo>
                    <a:pt x="215" y="55"/>
                    <a:pt x="213" y="56"/>
                    <a:pt x="211" y="57"/>
                  </a:cubicBezTo>
                  <a:cubicBezTo>
                    <a:pt x="209" y="59"/>
                    <a:pt x="206" y="55"/>
                    <a:pt x="201" y="58"/>
                  </a:cubicBezTo>
                  <a:cubicBezTo>
                    <a:pt x="197" y="60"/>
                    <a:pt x="196" y="62"/>
                    <a:pt x="194" y="62"/>
                  </a:cubicBezTo>
                  <a:cubicBezTo>
                    <a:pt x="193" y="62"/>
                    <a:pt x="193" y="64"/>
                    <a:pt x="191" y="65"/>
                  </a:cubicBezTo>
                  <a:cubicBezTo>
                    <a:pt x="190" y="67"/>
                    <a:pt x="188" y="69"/>
                    <a:pt x="187" y="69"/>
                  </a:cubicBezTo>
                  <a:cubicBezTo>
                    <a:pt x="186" y="69"/>
                    <a:pt x="183" y="70"/>
                    <a:pt x="183" y="70"/>
                  </a:cubicBezTo>
                  <a:cubicBezTo>
                    <a:pt x="183" y="70"/>
                    <a:pt x="186" y="75"/>
                    <a:pt x="184" y="77"/>
                  </a:cubicBezTo>
                  <a:cubicBezTo>
                    <a:pt x="183" y="80"/>
                    <a:pt x="180" y="77"/>
                    <a:pt x="176" y="78"/>
                  </a:cubicBezTo>
                  <a:cubicBezTo>
                    <a:pt x="173" y="79"/>
                    <a:pt x="171" y="77"/>
                    <a:pt x="169" y="78"/>
                  </a:cubicBezTo>
                  <a:cubicBezTo>
                    <a:pt x="166" y="78"/>
                    <a:pt x="165" y="76"/>
                    <a:pt x="163" y="76"/>
                  </a:cubicBezTo>
                  <a:cubicBezTo>
                    <a:pt x="162" y="77"/>
                    <a:pt x="160" y="74"/>
                    <a:pt x="161" y="71"/>
                  </a:cubicBezTo>
                  <a:cubicBezTo>
                    <a:pt x="161" y="68"/>
                    <a:pt x="160" y="65"/>
                    <a:pt x="158" y="67"/>
                  </a:cubicBezTo>
                  <a:cubicBezTo>
                    <a:pt x="157" y="69"/>
                    <a:pt x="155" y="68"/>
                    <a:pt x="155" y="71"/>
                  </a:cubicBezTo>
                  <a:cubicBezTo>
                    <a:pt x="155" y="74"/>
                    <a:pt x="157" y="77"/>
                    <a:pt x="155" y="79"/>
                  </a:cubicBezTo>
                  <a:cubicBezTo>
                    <a:pt x="153" y="81"/>
                    <a:pt x="143" y="82"/>
                    <a:pt x="141" y="80"/>
                  </a:cubicBezTo>
                  <a:cubicBezTo>
                    <a:pt x="139" y="79"/>
                    <a:pt x="131" y="78"/>
                    <a:pt x="130" y="76"/>
                  </a:cubicBezTo>
                  <a:cubicBezTo>
                    <a:pt x="130" y="75"/>
                    <a:pt x="127" y="72"/>
                    <a:pt x="126" y="72"/>
                  </a:cubicBezTo>
                  <a:cubicBezTo>
                    <a:pt x="124" y="72"/>
                    <a:pt x="119" y="74"/>
                    <a:pt x="118" y="73"/>
                  </a:cubicBezTo>
                  <a:cubicBezTo>
                    <a:pt x="117" y="72"/>
                    <a:pt x="114" y="69"/>
                    <a:pt x="112" y="69"/>
                  </a:cubicBezTo>
                  <a:cubicBezTo>
                    <a:pt x="109" y="69"/>
                    <a:pt x="106" y="67"/>
                    <a:pt x="106" y="66"/>
                  </a:cubicBezTo>
                  <a:cubicBezTo>
                    <a:pt x="105" y="65"/>
                    <a:pt x="100" y="64"/>
                    <a:pt x="99" y="63"/>
                  </a:cubicBezTo>
                  <a:cubicBezTo>
                    <a:pt x="98" y="61"/>
                    <a:pt x="95" y="61"/>
                    <a:pt x="95" y="60"/>
                  </a:cubicBezTo>
                  <a:cubicBezTo>
                    <a:pt x="95" y="58"/>
                    <a:pt x="96" y="55"/>
                    <a:pt x="96" y="54"/>
                  </a:cubicBezTo>
                  <a:cubicBezTo>
                    <a:pt x="96" y="52"/>
                    <a:pt x="100" y="50"/>
                    <a:pt x="100" y="48"/>
                  </a:cubicBezTo>
                  <a:cubicBezTo>
                    <a:pt x="100" y="47"/>
                    <a:pt x="97" y="45"/>
                    <a:pt x="97" y="45"/>
                  </a:cubicBezTo>
                  <a:cubicBezTo>
                    <a:pt x="97" y="45"/>
                    <a:pt x="94" y="41"/>
                    <a:pt x="92" y="41"/>
                  </a:cubicBezTo>
                  <a:cubicBezTo>
                    <a:pt x="89" y="41"/>
                    <a:pt x="87" y="36"/>
                    <a:pt x="85" y="36"/>
                  </a:cubicBezTo>
                  <a:cubicBezTo>
                    <a:pt x="83" y="36"/>
                    <a:pt x="84" y="31"/>
                    <a:pt x="82" y="30"/>
                  </a:cubicBezTo>
                  <a:cubicBezTo>
                    <a:pt x="81" y="28"/>
                    <a:pt x="82" y="24"/>
                    <a:pt x="84" y="26"/>
                  </a:cubicBezTo>
                  <a:cubicBezTo>
                    <a:pt x="86" y="28"/>
                    <a:pt x="91" y="26"/>
                    <a:pt x="89" y="23"/>
                  </a:cubicBezTo>
                  <a:cubicBezTo>
                    <a:pt x="87" y="21"/>
                    <a:pt x="85" y="18"/>
                    <a:pt x="85" y="16"/>
                  </a:cubicBezTo>
                  <a:cubicBezTo>
                    <a:pt x="85" y="15"/>
                    <a:pt x="86" y="10"/>
                    <a:pt x="84" y="9"/>
                  </a:cubicBezTo>
                  <a:cubicBezTo>
                    <a:pt x="82" y="8"/>
                    <a:pt x="80" y="6"/>
                    <a:pt x="79" y="3"/>
                  </a:cubicBezTo>
                  <a:cubicBezTo>
                    <a:pt x="79" y="1"/>
                    <a:pt x="76" y="0"/>
                    <a:pt x="76" y="0"/>
                  </a:cubicBezTo>
                  <a:cubicBezTo>
                    <a:pt x="73" y="0"/>
                    <a:pt x="73" y="0"/>
                    <a:pt x="73" y="0"/>
                  </a:cubicBezTo>
                  <a:cubicBezTo>
                    <a:pt x="73" y="0"/>
                    <a:pt x="71" y="5"/>
                    <a:pt x="70" y="6"/>
                  </a:cubicBezTo>
                  <a:cubicBezTo>
                    <a:pt x="69" y="6"/>
                    <a:pt x="64" y="7"/>
                    <a:pt x="62" y="9"/>
                  </a:cubicBezTo>
                  <a:cubicBezTo>
                    <a:pt x="60" y="10"/>
                    <a:pt x="53" y="7"/>
                    <a:pt x="50" y="7"/>
                  </a:cubicBezTo>
                  <a:cubicBezTo>
                    <a:pt x="46" y="7"/>
                    <a:pt x="44" y="10"/>
                    <a:pt x="46" y="11"/>
                  </a:cubicBezTo>
                  <a:cubicBezTo>
                    <a:pt x="47" y="12"/>
                    <a:pt x="47" y="19"/>
                    <a:pt x="47" y="19"/>
                  </a:cubicBezTo>
                  <a:cubicBezTo>
                    <a:pt x="47" y="19"/>
                    <a:pt x="49" y="27"/>
                    <a:pt x="52" y="26"/>
                  </a:cubicBezTo>
                  <a:cubicBezTo>
                    <a:pt x="55" y="26"/>
                    <a:pt x="58" y="29"/>
                    <a:pt x="56" y="30"/>
                  </a:cubicBezTo>
                  <a:cubicBezTo>
                    <a:pt x="53" y="30"/>
                    <a:pt x="52" y="33"/>
                    <a:pt x="52" y="36"/>
                  </a:cubicBezTo>
                  <a:cubicBezTo>
                    <a:pt x="51" y="38"/>
                    <a:pt x="52" y="41"/>
                    <a:pt x="50" y="42"/>
                  </a:cubicBezTo>
                  <a:cubicBezTo>
                    <a:pt x="48" y="42"/>
                    <a:pt x="46" y="43"/>
                    <a:pt x="46" y="46"/>
                  </a:cubicBezTo>
                  <a:cubicBezTo>
                    <a:pt x="46" y="50"/>
                    <a:pt x="42" y="49"/>
                    <a:pt x="41" y="50"/>
                  </a:cubicBezTo>
                  <a:cubicBezTo>
                    <a:pt x="41" y="51"/>
                    <a:pt x="39" y="58"/>
                    <a:pt x="38" y="59"/>
                  </a:cubicBezTo>
                  <a:cubicBezTo>
                    <a:pt x="37" y="60"/>
                    <a:pt x="32" y="60"/>
                    <a:pt x="32" y="63"/>
                  </a:cubicBezTo>
                  <a:cubicBezTo>
                    <a:pt x="31" y="66"/>
                    <a:pt x="29" y="69"/>
                    <a:pt x="27" y="69"/>
                  </a:cubicBezTo>
                  <a:cubicBezTo>
                    <a:pt x="26" y="68"/>
                    <a:pt x="23" y="67"/>
                    <a:pt x="22" y="69"/>
                  </a:cubicBezTo>
                  <a:cubicBezTo>
                    <a:pt x="21" y="71"/>
                    <a:pt x="17" y="68"/>
                    <a:pt x="16" y="68"/>
                  </a:cubicBezTo>
                  <a:cubicBezTo>
                    <a:pt x="15" y="69"/>
                    <a:pt x="10" y="74"/>
                    <a:pt x="10" y="76"/>
                  </a:cubicBezTo>
                  <a:cubicBezTo>
                    <a:pt x="10" y="79"/>
                    <a:pt x="15" y="79"/>
                    <a:pt x="15" y="82"/>
                  </a:cubicBezTo>
                  <a:cubicBezTo>
                    <a:pt x="14" y="85"/>
                    <a:pt x="17" y="88"/>
                    <a:pt x="18" y="90"/>
                  </a:cubicBezTo>
                  <a:cubicBezTo>
                    <a:pt x="20" y="92"/>
                    <a:pt x="22" y="95"/>
                    <a:pt x="21" y="97"/>
                  </a:cubicBezTo>
                  <a:cubicBezTo>
                    <a:pt x="20" y="99"/>
                    <a:pt x="18" y="100"/>
                    <a:pt x="15" y="99"/>
                  </a:cubicBezTo>
                  <a:cubicBezTo>
                    <a:pt x="12" y="98"/>
                    <a:pt x="12" y="100"/>
                    <a:pt x="7" y="99"/>
                  </a:cubicBezTo>
                  <a:cubicBezTo>
                    <a:pt x="2" y="98"/>
                    <a:pt x="2" y="102"/>
                    <a:pt x="0" y="104"/>
                  </a:cubicBezTo>
                  <a:cubicBezTo>
                    <a:pt x="0" y="104"/>
                    <a:pt x="0" y="105"/>
                    <a:pt x="0" y="105"/>
                  </a:cubicBezTo>
                  <a:cubicBezTo>
                    <a:pt x="2" y="107"/>
                    <a:pt x="3" y="110"/>
                    <a:pt x="7" y="112"/>
                  </a:cubicBezTo>
                  <a:cubicBezTo>
                    <a:pt x="12" y="114"/>
                    <a:pt x="16" y="109"/>
                    <a:pt x="16" y="112"/>
                  </a:cubicBezTo>
                  <a:cubicBezTo>
                    <a:pt x="16" y="116"/>
                    <a:pt x="5" y="115"/>
                    <a:pt x="5" y="116"/>
                  </a:cubicBezTo>
                  <a:cubicBezTo>
                    <a:pt x="4" y="117"/>
                    <a:pt x="16" y="131"/>
                    <a:pt x="22" y="130"/>
                  </a:cubicBezTo>
                  <a:cubicBezTo>
                    <a:pt x="28" y="129"/>
                    <a:pt x="32" y="123"/>
                    <a:pt x="30" y="122"/>
                  </a:cubicBezTo>
                  <a:cubicBezTo>
                    <a:pt x="29" y="121"/>
                    <a:pt x="31" y="117"/>
                    <a:pt x="33" y="117"/>
                  </a:cubicBezTo>
                  <a:cubicBezTo>
                    <a:pt x="34" y="118"/>
                    <a:pt x="33" y="124"/>
                    <a:pt x="35" y="126"/>
                  </a:cubicBezTo>
                  <a:cubicBezTo>
                    <a:pt x="36" y="127"/>
                    <a:pt x="36" y="130"/>
                    <a:pt x="35" y="133"/>
                  </a:cubicBezTo>
                  <a:cubicBezTo>
                    <a:pt x="34" y="136"/>
                    <a:pt x="36" y="143"/>
                    <a:pt x="36" y="147"/>
                  </a:cubicBezTo>
                  <a:cubicBezTo>
                    <a:pt x="37" y="150"/>
                    <a:pt x="39" y="156"/>
                    <a:pt x="40" y="161"/>
                  </a:cubicBezTo>
                  <a:cubicBezTo>
                    <a:pt x="41" y="167"/>
                    <a:pt x="44" y="177"/>
                    <a:pt x="47" y="183"/>
                  </a:cubicBezTo>
                  <a:cubicBezTo>
                    <a:pt x="51" y="189"/>
                    <a:pt x="53" y="201"/>
                    <a:pt x="55" y="204"/>
                  </a:cubicBezTo>
                  <a:cubicBezTo>
                    <a:pt x="57" y="206"/>
                    <a:pt x="63" y="215"/>
                    <a:pt x="63" y="220"/>
                  </a:cubicBezTo>
                  <a:cubicBezTo>
                    <a:pt x="63" y="226"/>
                    <a:pt x="69" y="233"/>
                    <a:pt x="71" y="235"/>
                  </a:cubicBezTo>
                  <a:cubicBezTo>
                    <a:pt x="73" y="236"/>
                    <a:pt x="77" y="233"/>
                    <a:pt x="78" y="230"/>
                  </a:cubicBezTo>
                  <a:cubicBezTo>
                    <a:pt x="79" y="226"/>
                    <a:pt x="85" y="225"/>
                    <a:pt x="86" y="222"/>
                  </a:cubicBezTo>
                  <a:cubicBezTo>
                    <a:pt x="86" y="219"/>
                    <a:pt x="87" y="217"/>
                    <a:pt x="89" y="217"/>
                  </a:cubicBezTo>
                  <a:cubicBezTo>
                    <a:pt x="91" y="216"/>
                    <a:pt x="91" y="214"/>
                    <a:pt x="91" y="211"/>
                  </a:cubicBezTo>
                  <a:cubicBezTo>
                    <a:pt x="91" y="208"/>
                    <a:pt x="91" y="204"/>
                    <a:pt x="93" y="201"/>
                  </a:cubicBezTo>
                  <a:cubicBezTo>
                    <a:pt x="95" y="198"/>
                    <a:pt x="96" y="191"/>
                    <a:pt x="95" y="188"/>
                  </a:cubicBezTo>
                  <a:cubicBezTo>
                    <a:pt x="93" y="185"/>
                    <a:pt x="94" y="181"/>
                    <a:pt x="95" y="178"/>
                  </a:cubicBezTo>
                  <a:cubicBezTo>
                    <a:pt x="96" y="175"/>
                    <a:pt x="96" y="171"/>
                    <a:pt x="98" y="171"/>
                  </a:cubicBezTo>
                  <a:cubicBezTo>
                    <a:pt x="100" y="171"/>
                    <a:pt x="104" y="169"/>
                    <a:pt x="106" y="165"/>
                  </a:cubicBezTo>
                  <a:cubicBezTo>
                    <a:pt x="108" y="162"/>
                    <a:pt x="116" y="158"/>
                    <a:pt x="118" y="156"/>
                  </a:cubicBezTo>
                  <a:cubicBezTo>
                    <a:pt x="121" y="154"/>
                    <a:pt x="129" y="147"/>
                    <a:pt x="131" y="143"/>
                  </a:cubicBezTo>
                  <a:cubicBezTo>
                    <a:pt x="134" y="139"/>
                    <a:pt x="140" y="137"/>
                    <a:pt x="143" y="134"/>
                  </a:cubicBezTo>
                  <a:cubicBezTo>
                    <a:pt x="147" y="131"/>
                    <a:pt x="145" y="129"/>
                    <a:pt x="146" y="126"/>
                  </a:cubicBezTo>
                  <a:cubicBezTo>
                    <a:pt x="147" y="122"/>
                    <a:pt x="157" y="121"/>
                    <a:pt x="160" y="121"/>
                  </a:cubicBezTo>
                  <a:cubicBezTo>
                    <a:pt x="161" y="121"/>
                    <a:pt x="162" y="121"/>
                    <a:pt x="162" y="121"/>
                  </a:cubicBezTo>
                  <a:cubicBezTo>
                    <a:pt x="162" y="115"/>
                    <a:pt x="161" y="109"/>
                    <a:pt x="160" y="106"/>
                  </a:cubicBezTo>
                  <a:close/>
                </a:path>
              </a:pathLst>
            </a:custGeom>
            <a:solidFill>
              <a:schemeClr val="accent1">
                <a:lumMod val="40000"/>
                <a:lumOff val="60000"/>
              </a:schemeClr>
            </a:solidFill>
            <a:ln w="3175" cap="flat">
              <a:solidFill>
                <a:schemeClr val="accent1">
                  <a:lumMod val="60000"/>
                  <a:lumOff val="4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4" name="Freeform 53"/>
            <p:cNvSpPr>
              <a:spLocks/>
            </p:cNvSpPr>
            <p:nvPr/>
          </p:nvSpPr>
          <p:spPr bwMode="auto">
            <a:xfrm>
              <a:off x="11132588" y="4441371"/>
              <a:ext cx="877888" cy="376238"/>
            </a:xfrm>
            <a:custGeom>
              <a:avLst/>
              <a:gdLst>
                <a:gd name="T0" fmla="*/ 235 w 253"/>
                <a:gd name="T1" fmla="*/ 46 h 108"/>
                <a:gd name="T2" fmla="*/ 219 w 253"/>
                <a:gd name="T3" fmla="*/ 45 h 108"/>
                <a:gd name="T4" fmla="*/ 220 w 253"/>
                <a:gd name="T5" fmla="*/ 36 h 108"/>
                <a:gd name="T6" fmla="*/ 221 w 253"/>
                <a:gd name="T7" fmla="*/ 23 h 108"/>
                <a:gd name="T8" fmla="*/ 204 w 253"/>
                <a:gd name="T9" fmla="*/ 21 h 108"/>
                <a:gd name="T10" fmla="*/ 191 w 253"/>
                <a:gd name="T11" fmla="*/ 28 h 108"/>
                <a:gd name="T12" fmla="*/ 170 w 253"/>
                <a:gd name="T13" fmla="*/ 30 h 108"/>
                <a:gd name="T14" fmla="*/ 155 w 253"/>
                <a:gd name="T15" fmla="*/ 24 h 108"/>
                <a:gd name="T16" fmla="*/ 143 w 253"/>
                <a:gd name="T17" fmla="*/ 19 h 108"/>
                <a:gd name="T18" fmla="*/ 128 w 253"/>
                <a:gd name="T19" fmla="*/ 18 h 108"/>
                <a:gd name="T20" fmla="*/ 115 w 253"/>
                <a:gd name="T21" fmla="*/ 19 h 108"/>
                <a:gd name="T22" fmla="*/ 109 w 253"/>
                <a:gd name="T23" fmla="*/ 8 h 108"/>
                <a:gd name="T24" fmla="*/ 95 w 253"/>
                <a:gd name="T25" fmla="*/ 4 h 108"/>
                <a:gd name="T26" fmla="*/ 84 w 253"/>
                <a:gd name="T27" fmla="*/ 0 h 108"/>
                <a:gd name="T28" fmla="*/ 77 w 253"/>
                <a:gd name="T29" fmla="*/ 6 h 108"/>
                <a:gd name="T30" fmla="*/ 77 w 253"/>
                <a:gd name="T31" fmla="*/ 16 h 108"/>
                <a:gd name="T32" fmla="*/ 70 w 253"/>
                <a:gd name="T33" fmla="*/ 24 h 108"/>
                <a:gd name="T34" fmla="*/ 58 w 253"/>
                <a:gd name="T35" fmla="*/ 23 h 108"/>
                <a:gd name="T36" fmla="*/ 48 w 253"/>
                <a:gd name="T37" fmla="*/ 16 h 108"/>
                <a:gd name="T38" fmla="*/ 31 w 253"/>
                <a:gd name="T39" fmla="*/ 15 h 108"/>
                <a:gd name="T40" fmla="*/ 21 w 253"/>
                <a:gd name="T41" fmla="*/ 21 h 108"/>
                <a:gd name="T42" fmla="*/ 7 w 253"/>
                <a:gd name="T43" fmla="*/ 28 h 108"/>
                <a:gd name="T44" fmla="*/ 0 w 253"/>
                <a:gd name="T45" fmla="*/ 31 h 108"/>
                <a:gd name="T46" fmla="*/ 6 w 253"/>
                <a:gd name="T47" fmla="*/ 39 h 108"/>
                <a:gd name="T48" fmla="*/ 20 w 253"/>
                <a:gd name="T49" fmla="*/ 48 h 108"/>
                <a:gd name="T50" fmla="*/ 24 w 253"/>
                <a:gd name="T51" fmla="*/ 63 h 108"/>
                <a:gd name="T52" fmla="*/ 41 w 253"/>
                <a:gd name="T53" fmla="*/ 74 h 108"/>
                <a:gd name="T54" fmla="*/ 52 w 253"/>
                <a:gd name="T55" fmla="*/ 81 h 108"/>
                <a:gd name="T56" fmla="*/ 63 w 253"/>
                <a:gd name="T57" fmla="*/ 96 h 108"/>
                <a:gd name="T58" fmla="*/ 92 w 253"/>
                <a:gd name="T59" fmla="*/ 97 h 108"/>
                <a:gd name="T60" fmla="*/ 115 w 253"/>
                <a:gd name="T61" fmla="*/ 103 h 108"/>
                <a:gd name="T62" fmla="*/ 130 w 253"/>
                <a:gd name="T63" fmla="*/ 108 h 108"/>
                <a:gd name="T64" fmla="*/ 162 w 253"/>
                <a:gd name="T65" fmla="*/ 100 h 108"/>
                <a:gd name="T66" fmla="*/ 186 w 253"/>
                <a:gd name="T67" fmla="*/ 86 h 108"/>
                <a:gd name="T68" fmla="*/ 192 w 253"/>
                <a:gd name="T69" fmla="*/ 75 h 108"/>
                <a:gd name="T70" fmla="*/ 217 w 253"/>
                <a:gd name="T71" fmla="*/ 70 h 108"/>
                <a:gd name="T72" fmla="*/ 234 w 253"/>
                <a:gd name="T73" fmla="*/ 59 h 108"/>
                <a:gd name="T74" fmla="*/ 253 w 253"/>
                <a:gd name="T75" fmla="*/ 5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3" h="108">
                  <a:moveTo>
                    <a:pt x="242" y="45"/>
                  </a:moveTo>
                  <a:cubicBezTo>
                    <a:pt x="240" y="42"/>
                    <a:pt x="236" y="44"/>
                    <a:pt x="235" y="46"/>
                  </a:cubicBezTo>
                  <a:cubicBezTo>
                    <a:pt x="234" y="49"/>
                    <a:pt x="232" y="45"/>
                    <a:pt x="227" y="45"/>
                  </a:cubicBezTo>
                  <a:cubicBezTo>
                    <a:pt x="222" y="45"/>
                    <a:pt x="222" y="48"/>
                    <a:pt x="219" y="45"/>
                  </a:cubicBezTo>
                  <a:cubicBezTo>
                    <a:pt x="215" y="42"/>
                    <a:pt x="220" y="40"/>
                    <a:pt x="220" y="40"/>
                  </a:cubicBezTo>
                  <a:cubicBezTo>
                    <a:pt x="220" y="36"/>
                    <a:pt x="220" y="36"/>
                    <a:pt x="220" y="36"/>
                  </a:cubicBezTo>
                  <a:cubicBezTo>
                    <a:pt x="227" y="23"/>
                    <a:pt x="227" y="23"/>
                    <a:pt x="227" y="23"/>
                  </a:cubicBezTo>
                  <a:cubicBezTo>
                    <a:pt x="225" y="23"/>
                    <a:pt x="222" y="22"/>
                    <a:pt x="221" y="23"/>
                  </a:cubicBezTo>
                  <a:cubicBezTo>
                    <a:pt x="219" y="24"/>
                    <a:pt x="214" y="23"/>
                    <a:pt x="214" y="21"/>
                  </a:cubicBezTo>
                  <a:cubicBezTo>
                    <a:pt x="213" y="20"/>
                    <a:pt x="206" y="20"/>
                    <a:pt x="204" y="21"/>
                  </a:cubicBezTo>
                  <a:cubicBezTo>
                    <a:pt x="202" y="22"/>
                    <a:pt x="198" y="24"/>
                    <a:pt x="197" y="25"/>
                  </a:cubicBezTo>
                  <a:cubicBezTo>
                    <a:pt x="197" y="27"/>
                    <a:pt x="193" y="26"/>
                    <a:pt x="191" y="28"/>
                  </a:cubicBezTo>
                  <a:cubicBezTo>
                    <a:pt x="189" y="29"/>
                    <a:pt x="181" y="29"/>
                    <a:pt x="181" y="30"/>
                  </a:cubicBezTo>
                  <a:cubicBezTo>
                    <a:pt x="180" y="31"/>
                    <a:pt x="171" y="31"/>
                    <a:pt x="170" y="30"/>
                  </a:cubicBezTo>
                  <a:cubicBezTo>
                    <a:pt x="168" y="29"/>
                    <a:pt x="161" y="30"/>
                    <a:pt x="160" y="28"/>
                  </a:cubicBezTo>
                  <a:cubicBezTo>
                    <a:pt x="159" y="26"/>
                    <a:pt x="155" y="26"/>
                    <a:pt x="155" y="24"/>
                  </a:cubicBezTo>
                  <a:cubicBezTo>
                    <a:pt x="155" y="22"/>
                    <a:pt x="149" y="22"/>
                    <a:pt x="149" y="21"/>
                  </a:cubicBezTo>
                  <a:cubicBezTo>
                    <a:pt x="148" y="19"/>
                    <a:pt x="143" y="19"/>
                    <a:pt x="143" y="19"/>
                  </a:cubicBezTo>
                  <a:cubicBezTo>
                    <a:pt x="142" y="20"/>
                    <a:pt x="137" y="18"/>
                    <a:pt x="135" y="17"/>
                  </a:cubicBezTo>
                  <a:cubicBezTo>
                    <a:pt x="134" y="17"/>
                    <a:pt x="129" y="18"/>
                    <a:pt x="128" y="18"/>
                  </a:cubicBezTo>
                  <a:cubicBezTo>
                    <a:pt x="126" y="18"/>
                    <a:pt x="124" y="21"/>
                    <a:pt x="122" y="21"/>
                  </a:cubicBezTo>
                  <a:cubicBezTo>
                    <a:pt x="120" y="21"/>
                    <a:pt x="116" y="18"/>
                    <a:pt x="115" y="19"/>
                  </a:cubicBezTo>
                  <a:cubicBezTo>
                    <a:pt x="114" y="20"/>
                    <a:pt x="111" y="17"/>
                    <a:pt x="110" y="15"/>
                  </a:cubicBezTo>
                  <a:cubicBezTo>
                    <a:pt x="109" y="14"/>
                    <a:pt x="110" y="10"/>
                    <a:pt x="109" y="8"/>
                  </a:cubicBezTo>
                  <a:cubicBezTo>
                    <a:pt x="108" y="7"/>
                    <a:pt x="103" y="7"/>
                    <a:pt x="101" y="6"/>
                  </a:cubicBezTo>
                  <a:cubicBezTo>
                    <a:pt x="99" y="5"/>
                    <a:pt x="97" y="4"/>
                    <a:pt x="95" y="4"/>
                  </a:cubicBezTo>
                  <a:cubicBezTo>
                    <a:pt x="94" y="4"/>
                    <a:pt x="91" y="3"/>
                    <a:pt x="90" y="2"/>
                  </a:cubicBezTo>
                  <a:cubicBezTo>
                    <a:pt x="89" y="2"/>
                    <a:pt x="86" y="1"/>
                    <a:pt x="84" y="0"/>
                  </a:cubicBezTo>
                  <a:cubicBezTo>
                    <a:pt x="83" y="0"/>
                    <a:pt x="82" y="2"/>
                    <a:pt x="81" y="3"/>
                  </a:cubicBezTo>
                  <a:cubicBezTo>
                    <a:pt x="80" y="4"/>
                    <a:pt x="78" y="4"/>
                    <a:pt x="77" y="6"/>
                  </a:cubicBezTo>
                  <a:cubicBezTo>
                    <a:pt x="77" y="7"/>
                    <a:pt x="73" y="8"/>
                    <a:pt x="74" y="10"/>
                  </a:cubicBezTo>
                  <a:cubicBezTo>
                    <a:pt x="74" y="11"/>
                    <a:pt x="75" y="15"/>
                    <a:pt x="77" y="16"/>
                  </a:cubicBezTo>
                  <a:cubicBezTo>
                    <a:pt x="78" y="17"/>
                    <a:pt x="77" y="20"/>
                    <a:pt x="76" y="21"/>
                  </a:cubicBezTo>
                  <a:cubicBezTo>
                    <a:pt x="76" y="22"/>
                    <a:pt x="71" y="23"/>
                    <a:pt x="70" y="24"/>
                  </a:cubicBezTo>
                  <a:cubicBezTo>
                    <a:pt x="69" y="26"/>
                    <a:pt x="66" y="24"/>
                    <a:pt x="64" y="23"/>
                  </a:cubicBezTo>
                  <a:cubicBezTo>
                    <a:pt x="62" y="21"/>
                    <a:pt x="59" y="22"/>
                    <a:pt x="58" y="23"/>
                  </a:cubicBezTo>
                  <a:cubicBezTo>
                    <a:pt x="56" y="24"/>
                    <a:pt x="52" y="21"/>
                    <a:pt x="51" y="21"/>
                  </a:cubicBezTo>
                  <a:cubicBezTo>
                    <a:pt x="50" y="20"/>
                    <a:pt x="50" y="16"/>
                    <a:pt x="48" y="16"/>
                  </a:cubicBezTo>
                  <a:cubicBezTo>
                    <a:pt x="47" y="16"/>
                    <a:pt x="39" y="15"/>
                    <a:pt x="37" y="14"/>
                  </a:cubicBezTo>
                  <a:cubicBezTo>
                    <a:pt x="35" y="14"/>
                    <a:pt x="32" y="14"/>
                    <a:pt x="31" y="15"/>
                  </a:cubicBezTo>
                  <a:cubicBezTo>
                    <a:pt x="31" y="16"/>
                    <a:pt x="27" y="16"/>
                    <a:pt x="26" y="17"/>
                  </a:cubicBezTo>
                  <a:cubicBezTo>
                    <a:pt x="25" y="19"/>
                    <a:pt x="22" y="20"/>
                    <a:pt x="21" y="21"/>
                  </a:cubicBezTo>
                  <a:cubicBezTo>
                    <a:pt x="20" y="22"/>
                    <a:pt x="16" y="22"/>
                    <a:pt x="15" y="25"/>
                  </a:cubicBezTo>
                  <a:cubicBezTo>
                    <a:pt x="14" y="27"/>
                    <a:pt x="9" y="28"/>
                    <a:pt x="7" y="28"/>
                  </a:cubicBezTo>
                  <a:cubicBezTo>
                    <a:pt x="6" y="28"/>
                    <a:pt x="2" y="29"/>
                    <a:pt x="2" y="30"/>
                  </a:cubicBezTo>
                  <a:cubicBezTo>
                    <a:pt x="2" y="31"/>
                    <a:pt x="1" y="31"/>
                    <a:pt x="0" y="31"/>
                  </a:cubicBezTo>
                  <a:cubicBezTo>
                    <a:pt x="0" y="31"/>
                    <a:pt x="0" y="31"/>
                    <a:pt x="1" y="31"/>
                  </a:cubicBezTo>
                  <a:cubicBezTo>
                    <a:pt x="2" y="37"/>
                    <a:pt x="4" y="37"/>
                    <a:pt x="6" y="39"/>
                  </a:cubicBezTo>
                  <a:cubicBezTo>
                    <a:pt x="9" y="41"/>
                    <a:pt x="11" y="43"/>
                    <a:pt x="14" y="43"/>
                  </a:cubicBezTo>
                  <a:cubicBezTo>
                    <a:pt x="16" y="43"/>
                    <a:pt x="20" y="46"/>
                    <a:pt x="20" y="48"/>
                  </a:cubicBezTo>
                  <a:cubicBezTo>
                    <a:pt x="21" y="51"/>
                    <a:pt x="23" y="53"/>
                    <a:pt x="25" y="55"/>
                  </a:cubicBezTo>
                  <a:cubicBezTo>
                    <a:pt x="26" y="56"/>
                    <a:pt x="24" y="60"/>
                    <a:pt x="24" y="63"/>
                  </a:cubicBezTo>
                  <a:cubicBezTo>
                    <a:pt x="24" y="66"/>
                    <a:pt x="21" y="66"/>
                    <a:pt x="22" y="69"/>
                  </a:cubicBezTo>
                  <a:cubicBezTo>
                    <a:pt x="24" y="72"/>
                    <a:pt x="37" y="74"/>
                    <a:pt x="41" y="74"/>
                  </a:cubicBezTo>
                  <a:cubicBezTo>
                    <a:pt x="44" y="74"/>
                    <a:pt x="45" y="77"/>
                    <a:pt x="47" y="77"/>
                  </a:cubicBezTo>
                  <a:cubicBezTo>
                    <a:pt x="49" y="78"/>
                    <a:pt x="49" y="80"/>
                    <a:pt x="52" y="81"/>
                  </a:cubicBezTo>
                  <a:cubicBezTo>
                    <a:pt x="54" y="81"/>
                    <a:pt x="57" y="83"/>
                    <a:pt x="58" y="88"/>
                  </a:cubicBezTo>
                  <a:cubicBezTo>
                    <a:pt x="59" y="92"/>
                    <a:pt x="62" y="94"/>
                    <a:pt x="63" y="96"/>
                  </a:cubicBezTo>
                  <a:cubicBezTo>
                    <a:pt x="63" y="98"/>
                    <a:pt x="69" y="96"/>
                    <a:pt x="73" y="97"/>
                  </a:cubicBezTo>
                  <a:cubicBezTo>
                    <a:pt x="77" y="97"/>
                    <a:pt x="89" y="97"/>
                    <a:pt x="92" y="97"/>
                  </a:cubicBezTo>
                  <a:cubicBezTo>
                    <a:pt x="95" y="98"/>
                    <a:pt x="103" y="97"/>
                    <a:pt x="107" y="101"/>
                  </a:cubicBezTo>
                  <a:cubicBezTo>
                    <a:pt x="111" y="104"/>
                    <a:pt x="113" y="101"/>
                    <a:pt x="115" y="103"/>
                  </a:cubicBezTo>
                  <a:cubicBezTo>
                    <a:pt x="118" y="104"/>
                    <a:pt x="120" y="105"/>
                    <a:pt x="124" y="105"/>
                  </a:cubicBezTo>
                  <a:cubicBezTo>
                    <a:pt x="127" y="104"/>
                    <a:pt x="127" y="107"/>
                    <a:pt x="130" y="108"/>
                  </a:cubicBezTo>
                  <a:cubicBezTo>
                    <a:pt x="133" y="108"/>
                    <a:pt x="137" y="104"/>
                    <a:pt x="144" y="101"/>
                  </a:cubicBezTo>
                  <a:cubicBezTo>
                    <a:pt x="151" y="97"/>
                    <a:pt x="158" y="100"/>
                    <a:pt x="162" y="100"/>
                  </a:cubicBezTo>
                  <a:cubicBezTo>
                    <a:pt x="166" y="101"/>
                    <a:pt x="172" y="99"/>
                    <a:pt x="177" y="94"/>
                  </a:cubicBezTo>
                  <a:cubicBezTo>
                    <a:pt x="181" y="89"/>
                    <a:pt x="186" y="90"/>
                    <a:pt x="186" y="86"/>
                  </a:cubicBezTo>
                  <a:cubicBezTo>
                    <a:pt x="187" y="82"/>
                    <a:pt x="182" y="80"/>
                    <a:pt x="184" y="77"/>
                  </a:cubicBezTo>
                  <a:cubicBezTo>
                    <a:pt x="186" y="73"/>
                    <a:pt x="190" y="74"/>
                    <a:pt x="192" y="75"/>
                  </a:cubicBezTo>
                  <a:cubicBezTo>
                    <a:pt x="194" y="76"/>
                    <a:pt x="200" y="77"/>
                    <a:pt x="205" y="74"/>
                  </a:cubicBezTo>
                  <a:cubicBezTo>
                    <a:pt x="210" y="70"/>
                    <a:pt x="212" y="71"/>
                    <a:pt x="217" y="70"/>
                  </a:cubicBezTo>
                  <a:cubicBezTo>
                    <a:pt x="222" y="69"/>
                    <a:pt x="221" y="66"/>
                    <a:pt x="224" y="63"/>
                  </a:cubicBezTo>
                  <a:cubicBezTo>
                    <a:pt x="227" y="60"/>
                    <a:pt x="231" y="59"/>
                    <a:pt x="234" y="59"/>
                  </a:cubicBezTo>
                  <a:cubicBezTo>
                    <a:pt x="237" y="59"/>
                    <a:pt x="241" y="56"/>
                    <a:pt x="244" y="57"/>
                  </a:cubicBezTo>
                  <a:cubicBezTo>
                    <a:pt x="248" y="58"/>
                    <a:pt x="252" y="59"/>
                    <a:pt x="253" y="56"/>
                  </a:cubicBezTo>
                  <a:cubicBezTo>
                    <a:pt x="253" y="53"/>
                    <a:pt x="245" y="48"/>
                    <a:pt x="242" y="4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5" name="Freeform 54"/>
            <p:cNvSpPr>
              <a:spLocks/>
            </p:cNvSpPr>
            <p:nvPr/>
          </p:nvSpPr>
          <p:spPr bwMode="auto">
            <a:xfrm>
              <a:off x="9653038" y="5101771"/>
              <a:ext cx="14288" cy="38100"/>
            </a:xfrm>
            <a:custGeom>
              <a:avLst/>
              <a:gdLst>
                <a:gd name="T0" fmla="*/ 2 w 4"/>
                <a:gd name="T1" fmla="*/ 0 h 11"/>
                <a:gd name="T2" fmla="*/ 0 w 4"/>
                <a:gd name="T3" fmla="*/ 6 h 11"/>
                <a:gd name="T4" fmla="*/ 3 w 4"/>
                <a:gd name="T5" fmla="*/ 11 h 11"/>
                <a:gd name="T6" fmla="*/ 4 w 4"/>
                <a:gd name="T7" fmla="*/ 2 h 11"/>
                <a:gd name="T8" fmla="*/ 4 w 4"/>
                <a:gd name="T9" fmla="*/ 0 h 11"/>
                <a:gd name="T10" fmla="*/ 2 w 4"/>
                <a:gd name="T11" fmla="*/ 0 h 11"/>
              </a:gdLst>
              <a:ahLst/>
              <a:cxnLst>
                <a:cxn ang="0">
                  <a:pos x="T0" y="T1"/>
                </a:cxn>
                <a:cxn ang="0">
                  <a:pos x="T2" y="T3"/>
                </a:cxn>
                <a:cxn ang="0">
                  <a:pos x="T4" y="T5"/>
                </a:cxn>
                <a:cxn ang="0">
                  <a:pos x="T6" y="T7"/>
                </a:cxn>
                <a:cxn ang="0">
                  <a:pos x="T8" y="T9"/>
                </a:cxn>
                <a:cxn ang="0">
                  <a:pos x="T10" y="T11"/>
                </a:cxn>
              </a:cxnLst>
              <a:rect l="0" t="0" r="r" b="b"/>
              <a:pathLst>
                <a:path w="4" h="11">
                  <a:moveTo>
                    <a:pt x="2" y="0"/>
                  </a:moveTo>
                  <a:cubicBezTo>
                    <a:pt x="1" y="1"/>
                    <a:pt x="0" y="5"/>
                    <a:pt x="0" y="6"/>
                  </a:cubicBezTo>
                  <a:cubicBezTo>
                    <a:pt x="0" y="7"/>
                    <a:pt x="1" y="9"/>
                    <a:pt x="3" y="11"/>
                  </a:cubicBezTo>
                  <a:cubicBezTo>
                    <a:pt x="4" y="8"/>
                    <a:pt x="4" y="3"/>
                    <a:pt x="4" y="2"/>
                  </a:cubicBezTo>
                  <a:cubicBezTo>
                    <a:pt x="4" y="1"/>
                    <a:pt x="4" y="1"/>
                    <a:pt x="4" y="0"/>
                  </a:cubicBezTo>
                  <a:cubicBezTo>
                    <a:pt x="3" y="0"/>
                    <a:pt x="2" y="0"/>
                    <a:pt x="2" y="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6" name="Freeform 55"/>
            <p:cNvSpPr>
              <a:spLocks/>
            </p:cNvSpPr>
            <p:nvPr/>
          </p:nvSpPr>
          <p:spPr bwMode="auto">
            <a:xfrm>
              <a:off x="9629225" y="5077959"/>
              <a:ext cx="41275" cy="117475"/>
            </a:xfrm>
            <a:custGeom>
              <a:avLst/>
              <a:gdLst>
                <a:gd name="T0" fmla="*/ 6 w 12"/>
                <a:gd name="T1" fmla="*/ 33 h 34"/>
                <a:gd name="T2" fmla="*/ 7 w 12"/>
                <a:gd name="T3" fmla="*/ 34 h 34"/>
                <a:gd name="T4" fmla="*/ 9 w 12"/>
                <a:gd name="T5" fmla="*/ 22 h 34"/>
                <a:gd name="T6" fmla="*/ 10 w 12"/>
                <a:gd name="T7" fmla="*/ 18 h 34"/>
                <a:gd name="T8" fmla="*/ 7 w 12"/>
                <a:gd name="T9" fmla="*/ 13 h 34"/>
                <a:gd name="T10" fmla="*/ 9 w 12"/>
                <a:gd name="T11" fmla="*/ 7 h 34"/>
                <a:gd name="T12" fmla="*/ 11 w 12"/>
                <a:gd name="T13" fmla="*/ 7 h 34"/>
                <a:gd name="T14" fmla="*/ 12 w 12"/>
                <a:gd name="T15" fmla="*/ 2 h 34"/>
                <a:gd name="T16" fmla="*/ 8 w 12"/>
                <a:gd name="T17" fmla="*/ 0 h 34"/>
                <a:gd name="T18" fmla="*/ 7 w 12"/>
                <a:gd name="T19" fmla="*/ 4 h 34"/>
                <a:gd name="T20" fmla="*/ 0 w 12"/>
                <a:gd name="T21" fmla="*/ 18 h 34"/>
                <a:gd name="T22" fmla="*/ 6 w 12"/>
                <a:gd name="T23" fmla="*/ 32 h 34"/>
                <a:gd name="T24" fmla="*/ 6 w 12"/>
                <a:gd name="T25"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34">
                  <a:moveTo>
                    <a:pt x="6" y="33"/>
                  </a:moveTo>
                  <a:cubicBezTo>
                    <a:pt x="6" y="33"/>
                    <a:pt x="6" y="34"/>
                    <a:pt x="7" y="34"/>
                  </a:cubicBezTo>
                  <a:cubicBezTo>
                    <a:pt x="7" y="29"/>
                    <a:pt x="8" y="23"/>
                    <a:pt x="9" y="22"/>
                  </a:cubicBezTo>
                  <a:cubicBezTo>
                    <a:pt x="10" y="21"/>
                    <a:pt x="10" y="20"/>
                    <a:pt x="10" y="18"/>
                  </a:cubicBezTo>
                  <a:cubicBezTo>
                    <a:pt x="8" y="16"/>
                    <a:pt x="7" y="14"/>
                    <a:pt x="7" y="13"/>
                  </a:cubicBezTo>
                  <a:cubicBezTo>
                    <a:pt x="7" y="12"/>
                    <a:pt x="8" y="8"/>
                    <a:pt x="9" y="7"/>
                  </a:cubicBezTo>
                  <a:cubicBezTo>
                    <a:pt x="9" y="7"/>
                    <a:pt x="10" y="7"/>
                    <a:pt x="11" y="7"/>
                  </a:cubicBezTo>
                  <a:cubicBezTo>
                    <a:pt x="11" y="6"/>
                    <a:pt x="12" y="4"/>
                    <a:pt x="12" y="2"/>
                  </a:cubicBezTo>
                  <a:cubicBezTo>
                    <a:pt x="8" y="0"/>
                    <a:pt x="8" y="0"/>
                    <a:pt x="8" y="0"/>
                  </a:cubicBezTo>
                  <a:cubicBezTo>
                    <a:pt x="7" y="1"/>
                    <a:pt x="7" y="3"/>
                    <a:pt x="7" y="4"/>
                  </a:cubicBezTo>
                  <a:cubicBezTo>
                    <a:pt x="6" y="8"/>
                    <a:pt x="2" y="15"/>
                    <a:pt x="0" y="18"/>
                  </a:cubicBezTo>
                  <a:cubicBezTo>
                    <a:pt x="6" y="32"/>
                    <a:pt x="6" y="32"/>
                    <a:pt x="6" y="32"/>
                  </a:cubicBezTo>
                  <a:lnTo>
                    <a:pt x="6" y="33"/>
                  </a:lnTo>
                  <a:close/>
                </a:path>
              </a:pathLst>
            </a:custGeom>
            <a:solidFill>
              <a:schemeClr val="accent1">
                <a:lumMod val="20000"/>
                <a:lumOff val="80000"/>
              </a:schemeClr>
            </a:solidFill>
            <a:ln w="3175" cap="flat">
              <a:solidFill>
                <a:schemeClr val="accent1">
                  <a:lumMod val="40000"/>
                  <a:lumOff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7" name="Freeform 56"/>
            <p:cNvSpPr>
              <a:spLocks/>
            </p:cNvSpPr>
            <p:nvPr/>
          </p:nvSpPr>
          <p:spPr bwMode="auto">
            <a:xfrm>
              <a:off x="9653038" y="5077959"/>
              <a:ext cx="115888" cy="128588"/>
            </a:xfrm>
            <a:custGeom>
              <a:avLst/>
              <a:gdLst>
                <a:gd name="T0" fmla="*/ 31 w 33"/>
                <a:gd name="T1" fmla="*/ 0 h 37"/>
                <a:gd name="T2" fmla="*/ 21 w 33"/>
                <a:gd name="T3" fmla="*/ 4 h 37"/>
                <a:gd name="T4" fmla="*/ 13 w 33"/>
                <a:gd name="T5" fmla="*/ 9 h 37"/>
                <a:gd name="T6" fmla="*/ 6 w 33"/>
                <a:gd name="T7" fmla="*/ 5 h 37"/>
                <a:gd name="T8" fmla="*/ 5 w 33"/>
                <a:gd name="T9" fmla="*/ 2 h 37"/>
                <a:gd name="T10" fmla="*/ 5 w 33"/>
                <a:gd name="T11" fmla="*/ 2 h 37"/>
                <a:gd name="T12" fmla="*/ 4 w 33"/>
                <a:gd name="T13" fmla="*/ 9 h 37"/>
                <a:gd name="T14" fmla="*/ 2 w 33"/>
                <a:gd name="T15" fmla="*/ 22 h 37"/>
                <a:gd name="T16" fmla="*/ 0 w 33"/>
                <a:gd name="T17" fmla="*/ 34 h 37"/>
                <a:gd name="T18" fmla="*/ 7 w 33"/>
                <a:gd name="T19" fmla="*/ 37 h 37"/>
                <a:gd name="T20" fmla="*/ 13 w 33"/>
                <a:gd name="T21" fmla="*/ 32 h 37"/>
                <a:gd name="T22" fmla="*/ 18 w 33"/>
                <a:gd name="T23" fmla="*/ 30 h 37"/>
                <a:gd name="T24" fmla="*/ 23 w 33"/>
                <a:gd name="T25" fmla="*/ 26 h 37"/>
                <a:gd name="T26" fmla="*/ 17 w 33"/>
                <a:gd name="T27" fmla="*/ 19 h 37"/>
                <a:gd name="T28" fmla="*/ 25 w 33"/>
                <a:gd name="T29" fmla="*/ 14 h 37"/>
                <a:gd name="T30" fmla="*/ 33 w 33"/>
                <a:gd name="T31" fmla="*/ 11 h 37"/>
                <a:gd name="T32" fmla="*/ 33 w 33"/>
                <a:gd name="T33" fmla="*/ 11 h 37"/>
                <a:gd name="T34" fmla="*/ 32 w 33"/>
                <a:gd name="T35" fmla="*/ 4 h 37"/>
                <a:gd name="T36" fmla="*/ 31 w 33"/>
                <a:gd name="T3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37">
                  <a:moveTo>
                    <a:pt x="31" y="0"/>
                  </a:moveTo>
                  <a:cubicBezTo>
                    <a:pt x="26" y="2"/>
                    <a:pt x="21" y="4"/>
                    <a:pt x="21" y="4"/>
                  </a:cubicBezTo>
                  <a:cubicBezTo>
                    <a:pt x="18"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0"/>
                    <a:pt x="2" y="22"/>
                  </a:cubicBezTo>
                  <a:cubicBezTo>
                    <a:pt x="1" y="23"/>
                    <a:pt x="0" y="29"/>
                    <a:pt x="0" y="34"/>
                  </a:cubicBezTo>
                  <a:cubicBezTo>
                    <a:pt x="2" y="35"/>
                    <a:pt x="5" y="37"/>
                    <a:pt x="7" y="37"/>
                  </a:cubicBezTo>
                  <a:cubicBezTo>
                    <a:pt x="10" y="37"/>
                    <a:pt x="13" y="34"/>
                    <a:pt x="13" y="32"/>
                  </a:cubicBezTo>
                  <a:cubicBezTo>
                    <a:pt x="13" y="30"/>
                    <a:pt x="16" y="30"/>
                    <a:pt x="18" y="30"/>
                  </a:cubicBezTo>
                  <a:cubicBezTo>
                    <a:pt x="21" y="30"/>
                    <a:pt x="21" y="27"/>
                    <a:pt x="23" y="26"/>
                  </a:cubicBezTo>
                  <a:cubicBezTo>
                    <a:pt x="25" y="25"/>
                    <a:pt x="19" y="20"/>
                    <a:pt x="17" y="19"/>
                  </a:cubicBezTo>
                  <a:cubicBezTo>
                    <a:pt x="15" y="18"/>
                    <a:pt x="18" y="14"/>
                    <a:pt x="25" y="14"/>
                  </a:cubicBezTo>
                  <a:cubicBezTo>
                    <a:pt x="31" y="14"/>
                    <a:pt x="30" y="11"/>
                    <a:pt x="33" y="11"/>
                  </a:cubicBezTo>
                  <a:cubicBezTo>
                    <a:pt x="33" y="11"/>
                    <a:pt x="33" y="11"/>
                    <a:pt x="33" y="11"/>
                  </a:cubicBezTo>
                  <a:cubicBezTo>
                    <a:pt x="33" y="9"/>
                    <a:pt x="32" y="5"/>
                    <a:pt x="32" y="4"/>
                  </a:cubicBezTo>
                  <a:cubicBezTo>
                    <a:pt x="31" y="2"/>
                    <a:pt x="31" y="1"/>
                    <a:pt x="31" y="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8" name="Freeform 57"/>
            <p:cNvSpPr>
              <a:spLocks/>
            </p:cNvSpPr>
            <p:nvPr/>
          </p:nvSpPr>
          <p:spPr bwMode="auto">
            <a:xfrm>
              <a:off x="10626175" y="4757284"/>
              <a:ext cx="304800" cy="133350"/>
            </a:xfrm>
            <a:custGeom>
              <a:avLst/>
              <a:gdLst>
                <a:gd name="T0" fmla="*/ 82 w 88"/>
                <a:gd name="T1" fmla="*/ 7 h 38"/>
                <a:gd name="T2" fmla="*/ 74 w 88"/>
                <a:gd name="T3" fmla="*/ 5 h 38"/>
                <a:gd name="T4" fmla="*/ 53 w 88"/>
                <a:gd name="T5" fmla="*/ 4 h 38"/>
                <a:gd name="T6" fmla="*/ 43 w 88"/>
                <a:gd name="T7" fmla="*/ 1 h 38"/>
                <a:gd name="T8" fmla="*/ 34 w 88"/>
                <a:gd name="T9" fmla="*/ 4 h 38"/>
                <a:gd name="T10" fmla="*/ 27 w 88"/>
                <a:gd name="T11" fmla="*/ 5 h 38"/>
                <a:gd name="T12" fmla="*/ 16 w 88"/>
                <a:gd name="T13" fmla="*/ 5 h 38"/>
                <a:gd name="T14" fmla="*/ 11 w 88"/>
                <a:gd name="T15" fmla="*/ 11 h 38"/>
                <a:gd name="T16" fmla="*/ 9 w 88"/>
                <a:gd name="T17" fmla="*/ 15 h 38"/>
                <a:gd name="T18" fmla="*/ 12 w 88"/>
                <a:gd name="T19" fmla="*/ 18 h 38"/>
                <a:gd name="T20" fmla="*/ 18 w 88"/>
                <a:gd name="T21" fmla="*/ 18 h 38"/>
                <a:gd name="T22" fmla="*/ 29 w 88"/>
                <a:gd name="T23" fmla="*/ 23 h 38"/>
                <a:gd name="T24" fmla="*/ 26 w 88"/>
                <a:gd name="T25" fmla="*/ 27 h 38"/>
                <a:gd name="T26" fmla="*/ 18 w 88"/>
                <a:gd name="T27" fmla="*/ 28 h 38"/>
                <a:gd name="T28" fmla="*/ 6 w 88"/>
                <a:gd name="T29" fmla="*/ 30 h 38"/>
                <a:gd name="T30" fmla="*/ 1 w 88"/>
                <a:gd name="T31" fmla="*/ 35 h 38"/>
                <a:gd name="T32" fmla="*/ 12 w 88"/>
                <a:gd name="T33" fmla="*/ 35 h 38"/>
                <a:gd name="T34" fmla="*/ 19 w 88"/>
                <a:gd name="T35" fmla="*/ 36 h 38"/>
                <a:gd name="T36" fmla="*/ 26 w 88"/>
                <a:gd name="T37" fmla="*/ 37 h 38"/>
                <a:gd name="T38" fmla="*/ 37 w 88"/>
                <a:gd name="T39" fmla="*/ 36 h 38"/>
                <a:gd name="T40" fmla="*/ 38 w 88"/>
                <a:gd name="T41" fmla="*/ 32 h 38"/>
                <a:gd name="T42" fmla="*/ 41 w 88"/>
                <a:gd name="T43" fmla="*/ 30 h 38"/>
                <a:gd name="T44" fmla="*/ 46 w 88"/>
                <a:gd name="T45" fmla="*/ 27 h 38"/>
                <a:gd name="T46" fmla="*/ 51 w 88"/>
                <a:gd name="T47" fmla="*/ 26 h 38"/>
                <a:gd name="T48" fmla="*/ 56 w 88"/>
                <a:gd name="T49" fmla="*/ 27 h 38"/>
                <a:gd name="T50" fmla="*/ 61 w 88"/>
                <a:gd name="T51" fmla="*/ 24 h 38"/>
                <a:gd name="T52" fmla="*/ 68 w 88"/>
                <a:gd name="T53" fmla="*/ 22 h 38"/>
                <a:gd name="T54" fmla="*/ 74 w 88"/>
                <a:gd name="T55" fmla="*/ 19 h 38"/>
                <a:gd name="T56" fmla="*/ 80 w 88"/>
                <a:gd name="T57" fmla="*/ 15 h 38"/>
                <a:gd name="T58" fmla="*/ 88 w 88"/>
                <a:gd name="T59" fmla="*/ 11 h 38"/>
                <a:gd name="T60" fmla="*/ 88 w 88"/>
                <a:gd name="T61" fmla="*/ 10 h 38"/>
                <a:gd name="T62" fmla="*/ 82 w 88"/>
                <a:gd name="T63"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8" h="38">
                  <a:moveTo>
                    <a:pt x="82" y="7"/>
                  </a:moveTo>
                  <a:cubicBezTo>
                    <a:pt x="79" y="3"/>
                    <a:pt x="78" y="6"/>
                    <a:pt x="74" y="5"/>
                  </a:cubicBezTo>
                  <a:cubicBezTo>
                    <a:pt x="70" y="4"/>
                    <a:pt x="56" y="3"/>
                    <a:pt x="53" y="4"/>
                  </a:cubicBezTo>
                  <a:cubicBezTo>
                    <a:pt x="50" y="5"/>
                    <a:pt x="45" y="2"/>
                    <a:pt x="43" y="1"/>
                  </a:cubicBezTo>
                  <a:cubicBezTo>
                    <a:pt x="41" y="0"/>
                    <a:pt x="35" y="1"/>
                    <a:pt x="34" y="4"/>
                  </a:cubicBezTo>
                  <a:cubicBezTo>
                    <a:pt x="34" y="7"/>
                    <a:pt x="31" y="7"/>
                    <a:pt x="27" y="5"/>
                  </a:cubicBezTo>
                  <a:cubicBezTo>
                    <a:pt x="23" y="3"/>
                    <a:pt x="16" y="3"/>
                    <a:pt x="16" y="5"/>
                  </a:cubicBezTo>
                  <a:cubicBezTo>
                    <a:pt x="16" y="8"/>
                    <a:pt x="13" y="10"/>
                    <a:pt x="11" y="11"/>
                  </a:cubicBezTo>
                  <a:cubicBezTo>
                    <a:pt x="11" y="11"/>
                    <a:pt x="10" y="13"/>
                    <a:pt x="9" y="15"/>
                  </a:cubicBezTo>
                  <a:cubicBezTo>
                    <a:pt x="10" y="16"/>
                    <a:pt x="11" y="17"/>
                    <a:pt x="12" y="18"/>
                  </a:cubicBezTo>
                  <a:cubicBezTo>
                    <a:pt x="13" y="20"/>
                    <a:pt x="18" y="20"/>
                    <a:pt x="18" y="18"/>
                  </a:cubicBezTo>
                  <a:cubicBezTo>
                    <a:pt x="19" y="16"/>
                    <a:pt x="25" y="20"/>
                    <a:pt x="29" y="23"/>
                  </a:cubicBezTo>
                  <a:cubicBezTo>
                    <a:pt x="33" y="26"/>
                    <a:pt x="27" y="24"/>
                    <a:pt x="26" y="27"/>
                  </a:cubicBezTo>
                  <a:cubicBezTo>
                    <a:pt x="24" y="30"/>
                    <a:pt x="19" y="27"/>
                    <a:pt x="18" y="28"/>
                  </a:cubicBezTo>
                  <a:cubicBezTo>
                    <a:pt x="17" y="29"/>
                    <a:pt x="9" y="30"/>
                    <a:pt x="6" y="30"/>
                  </a:cubicBezTo>
                  <a:cubicBezTo>
                    <a:pt x="4" y="29"/>
                    <a:pt x="0" y="33"/>
                    <a:pt x="1" y="35"/>
                  </a:cubicBezTo>
                  <a:cubicBezTo>
                    <a:pt x="1" y="36"/>
                    <a:pt x="9" y="34"/>
                    <a:pt x="12" y="35"/>
                  </a:cubicBezTo>
                  <a:cubicBezTo>
                    <a:pt x="15" y="37"/>
                    <a:pt x="18" y="34"/>
                    <a:pt x="19" y="36"/>
                  </a:cubicBezTo>
                  <a:cubicBezTo>
                    <a:pt x="21" y="38"/>
                    <a:pt x="24" y="36"/>
                    <a:pt x="26" y="37"/>
                  </a:cubicBezTo>
                  <a:cubicBezTo>
                    <a:pt x="28" y="38"/>
                    <a:pt x="36" y="36"/>
                    <a:pt x="37" y="36"/>
                  </a:cubicBezTo>
                  <a:cubicBezTo>
                    <a:pt x="38" y="35"/>
                    <a:pt x="38" y="34"/>
                    <a:pt x="38" y="32"/>
                  </a:cubicBezTo>
                  <a:cubicBezTo>
                    <a:pt x="38" y="30"/>
                    <a:pt x="40" y="31"/>
                    <a:pt x="41" y="30"/>
                  </a:cubicBezTo>
                  <a:cubicBezTo>
                    <a:pt x="43" y="30"/>
                    <a:pt x="44" y="27"/>
                    <a:pt x="46" y="27"/>
                  </a:cubicBezTo>
                  <a:cubicBezTo>
                    <a:pt x="47" y="27"/>
                    <a:pt x="49" y="25"/>
                    <a:pt x="51" y="26"/>
                  </a:cubicBezTo>
                  <a:cubicBezTo>
                    <a:pt x="52" y="26"/>
                    <a:pt x="54" y="29"/>
                    <a:pt x="56" y="27"/>
                  </a:cubicBezTo>
                  <a:cubicBezTo>
                    <a:pt x="57" y="26"/>
                    <a:pt x="58" y="27"/>
                    <a:pt x="61" y="24"/>
                  </a:cubicBezTo>
                  <a:cubicBezTo>
                    <a:pt x="63" y="21"/>
                    <a:pt x="65" y="22"/>
                    <a:pt x="68" y="22"/>
                  </a:cubicBezTo>
                  <a:cubicBezTo>
                    <a:pt x="72" y="23"/>
                    <a:pt x="73" y="21"/>
                    <a:pt x="74" y="19"/>
                  </a:cubicBezTo>
                  <a:cubicBezTo>
                    <a:pt x="75" y="16"/>
                    <a:pt x="79" y="16"/>
                    <a:pt x="80" y="15"/>
                  </a:cubicBezTo>
                  <a:cubicBezTo>
                    <a:pt x="82" y="14"/>
                    <a:pt x="86" y="12"/>
                    <a:pt x="88" y="11"/>
                  </a:cubicBezTo>
                  <a:cubicBezTo>
                    <a:pt x="88" y="11"/>
                    <a:pt x="88" y="11"/>
                    <a:pt x="88" y="10"/>
                  </a:cubicBezTo>
                  <a:cubicBezTo>
                    <a:pt x="85" y="7"/>
                    <a:pt x="84" y="10"/>
                    <a:pt x="82" y="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9" name="Freeform 58"/>
            <p:cNvSpPr>
              <a:spLocks/>
            </p:cNvSpPr>
            <p:nvPr/>
          </p:nvSpPr>
          <p:spPr bwMode="auto">
            <a:xfrm>
              <a:off x="9789563" y="4739821"/>
              <a:ext cx="193675" cy="87313"/>
            </a:xfrm>
            <a:custGeom>
              <a:avLst/>
              <a:gdLst>
                <a:gd name="T0" fmla="*/ 23 w 56"/>
                <a:gd name="T1" fmla="*/ 20 h 25"/>
                <a:gd name="T2" fmla="*/ 28 w 56"/>
                <a:gd name="T3" fmla="*/ 24 h 25"/>
                <a:gd name="T4" fmla="*/ 29 w 56"/>
                <a:gd name="T5" fmla="*/ 25 h 25"/>
                <a:gd name="T6" fmla="*/ 37 w 56"/>
                <a:gd name="T7" fmla="*/ 23 h 25"/>
                <a:gd name="T8" fmla="*/ 44 w 56"/>
                <a:gd name="T9" fmla="*/ 24 h 25"/>
                <a:gd name="T10" fmla="*/ 43 w 56"/>
                <a:gd name="T11" fmla="*/ 22 h 25"/>
                <a:gd name="T12" fmla="*/ 49 w 56"/>
                <a:gd name="T13" fmla="*/ 24 h 25"/>
                <a:gd name="T14" fmla="*/ 55 w 56"/>
                <a:gd name="T15" fmla="*/ 24 h 25"/>
                <a:gd name="T16" fmla="*/ 52 w 56"/>
                <a:gd name="T17" fmla="*/ 21 h 25"/>
                <a:gd name="T18" fmla="*/ 54 w 56"/>
                <a:gd name="T19" fmla="*/ 18 h 25"/>
                <a:gd name="T20" fmla="*/ 49 w 56"/>
                <a:gd name="T21" fmla="*/ 15 h 25"/>
                <a:gd name="T22" fmla="*/ 47 w 56"/>
                <a:gd name="T23" fmla="*/ 10 h 25"/>
                <a:gd name="T24" fmla="*/ 44 w 56"/>
                <a:gd name="T25" fmla="*/ 9 h 25"/>
                <a:gd name="T26" fmla="*/ 36 w 56"/>
                <a:gd name="T27" fmla="*/ 10 h 25"/>
                <a:gd name="T28" fmla="*/ 31 w 56"/>
                <a:gd name="T29" fmla="*/ 8 h 25"/>
                <a:gd name="T30" fmla="*/ 26 w 56"/>
                <a:gd name="T31" fmla="*/ 4 h 25"/>
                <a:gd name="T32" fmla="*/ 13 w 56"/>
                <a:gd name="T33" fmla="*/ 3 h 25"/>
                <a:gd name="T34" fmla="*/ 4 w 56"/>
                <a:gd name="T35" fmla="*/ 1 h 25"/>
                <a:gd name="T36" fmla="*/ 0 w 56"/>
                <a:gd name="T37" fmla="*/ 2 h 25"/>
                <a:gd name="T38" fmla="*/ 13 w 56"/>
                <a:gd name="T39" fmla="*/ 9 h 25"/>
                <a:gd name="T40" fmla="*/ 16 w 56"/>
                <a:gd name="T41" fmla="*/ 17 h 25"/>
                <a:gd name="T42" fmla="*/ 14 w 56"/>
                <a:gd name="T43" fmla="*/ 20 h 25"/>
                <a:gd name="T44" fmla="*/ 23 w 56"/>
                <a:gd name="T45" fmla="*/ 2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25">
                  <a:moveTo>
                    <a:pt x="23" y="20"/>
                  </a:moveTo>
                  <a:cubicBezTo>
                    <a:pt x="25" y="18"/>
                    <a:pt x="26" y="21"/>
                    <a:pt x="28" y="24"/>
                  </a:cubicBezTo>
                  <a:cubicBezTo>
                    <a:pt x="28" y="24"/>
                    <a:pt x="28" y="25"/>
                    <a:pt x="29" y="25"/>
                  </a:cubicBezTo>
                  <a:cubicBezTo>
                    <a:pt x="32" y="24"/>
                    <a:pt x="34" y="23"/>
                    <a:pt x="37" y="23"/>
                  </a:cubicBezTo>
                  <a:cubicBezTo>
                    <a:pt x="39" y="23"/>
                    <a:pt x="42" y="23"/>
                    <a:pt x="44" y="24"/>
                  </a:cubicBezTo>
                  <a:cubicBezTo>
                    <a:pt x="43" y="23"/>
                    <a:pt x="43" y="22"/>
                    <a:pt x="43" y="22"/>
                  </a:cubicBezTo>
                  <a:cubicBezTo>
                    <a:pt x="44" y="21"/>
                    <a:pt x="48" y="23"/>
                    <a:pt x="49" y="24"/>
                  </a:cubicBezTo>
                  <a:cubicBezTo>
                    <a:pt x="50" y="25"/>
                    <a:pt x="54" y="25"/>
                    <a:pt x="55" y="24"/>
                  </a:cubicBezTo>
                  <a:cubicBezTo>
                    <a:pt x="56" y="23"/>
                    <a:pt x="53" y="22"/>
                    <a:pt x="52" y="21"/>
                  </a:cubicBezTo>
                  <a:cubicBezTo>
                    <a:pt x="52" y="20"/>
                    <a:pt x="53" y="19"/>
                    <a:pt x="54" y="18"/>
                  </a:cubicBezTo>
                  <a:cubicBezTo>
                    <a:pt x="52" y="17"/>
                    <a:pt x="50" y="15"/>
                    <a:pt x="49" y="15"/>
                  </a:cubicBezTo>
                  <a:cubicBezTo>
                    <a:pt x="48" y="15"/>
                    <a:pt x="48" y="10"/>
                    <a:pt x="47" y="10"/>
                  </a:cubicBezTo>
                  <a:cubicBezTo>
                    <a:pt x="45" y="10"/>
                    <a:pt x="45" y="9"/>
                    <a:pt x="44" y="9"/>
                  </a:cubicBezTo>
                  <a:cubicBezTo>
                    <a:pt x="42" y="9"/>
                    <a:pt x="37" y="9"/>
                    <a:pt x="36" y="10"/>
                  </a:cubicBezTo>
                  <a:cubicBezTo>
                    <a:pt x="34" y="11"/>
                    <a:pt x="32" y="8"/>
                    <a:pt x="31" y="8"/>
                  </a:cubicBezTo>
                  <a:cubicBezTo>
                    <a:pt x="29" y="8"/>
                    <a:pt x="27" y="6"/>
                    <a:pt x="26" y="4"/>
                  </a:cubicBezTo>
                  <a:cubicBezTo>
                    <a:pt x="25" y="3"/>
                    <a:pt x="16" y="5"/>
                    <a:pt x="13" y="3"/>
                  </a:cubicBezTo>
                  <a:cubicBezTo>
                    <a:pt x="11" y="2"/>
                    <a:pt x="6" y="0"/>
                    <a:pt x="4" y="1"/>
                  </a:cubicBezTo>
                  <a:cubicBezTo>
                    <a:pt x="3" y="1"/>
                    <a:pt x="2" y="1"/>
                    <a:pt x="0" y="2"/>
                  </a:cubicBezTo>
                  <a:cubicBezTo>
                    <a:pt x="5" y="5"/>
                    <a:pt x="12" y="4"/>
                    <a:pt x="13" y="9"/>
                  </a:cubicBezTo>
                  <a:cubicBezTo>
                    <a:pt x="14" y="15"/>
                    <a:pt x="17" y="12"/>
                    <a:pt x="16" y="17"/>
                  </a:cubicBezTo>
                  <a:cubicBezTo>
                    <a:pt x="16" y="18"/>
                    <a:pt x="15" y="19"/>
                    <a:pt x="14" y="20"/>
                  </a:cubicBezTo>
                  <a:cubicBezTo>
                    <a:pt x="18" y="20"/>
                    <a:pt x="21" y="20"/>
                    <a:pt x="23" y="2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0" name="Freeform 59"/>
            <p:cNvSpPr>
              <a:spLocks noEditPoints="1"/>
            </p:cNvSpPr>
            <p:nvPr/>
          </p:nvSpPr>
          <p:spPr bwMode="auto">
            <a:xfrm>
              <a:off x="9403800" y="4789034"/>
              <a:ext cx="523875" cy="207963"/>
            </a:xfrm>
            <a:custGeom>
              <a:avLst/>
              <a:gdLst>
                <a:gd name="T0" fmla="*/ 147 w 151"/>
                <a:gd name="T1" fmla="*/ 42 h 60"/>
                <a:gd name="T2" fmla="*/ 147 w 151"/>
                <a:gd name="T3" fmla="*/ 33 h 60"/>
                <a:gd name="T4" fmla="*/ 147 w 151"/>
                <a:gd name="T5" fmla="*/ 27 h 60"/>
                <a:gd name="T6" fmla="*/ 149 w 151"/>
                <a:gd name="T7" fmla="*/ 23 h 60"/>
                <a:gd name="T8" fmla="*/ 148 w 151"/>
                <a:gd name="T9" fmla="*/ 20 h 60"/>
                <a:gd name="T10" fmla="*/ 141 w 151"/>
                <a:gd name="T11" fmla="*/ 17 h 60"/>
                <a:gd name="T12" fmla="*/ 139 w 151"/>
                <a:gd name="T13" fmla="*/ 10 h 60"/>
                <a:gd name="T14" fmla="*/ 134 w 151"/>
                <a:gd name="T15" fmla="*/ 6 h 60"/>
                <a:gd name="T16" fmla="*/ 125 w 151"/>
                <a:gd name="T17" fmla="*/ 6 h 60"/>
                <a:gd name="T18" fmla="*/ 110 w 151"/>
                <a:gd name="T19" fmla="*/ 11 h 60"/>
                <a:gd name="T20" fmla="*/ 96 w 151"/>
                <a:gd name="T21" fmla="*/ 11 h 60"/>
                <a:gd name="T22" fmla="*/ 87 w 151"/>
                <a:gd name="T23" fmla="*/ 8 h 60"/>
                <a:gd name="T24" fmla="*/ 80 w 151"/>
                <a:gd name="T25" fmla="*/ 5 h 60"/>
                <a:gd name="T26" fmla="*/ 68 w 151"/>
                <a:gd name="T27" fmla="*/ 2 h 60"/>
                <a:gd name="T28" fmla="*/ 43 w 151"/>
                <a:gd name="T29" fmla="*/ 9 h 60"/>
                <a:gd name="T30" fmla="*/ 26 w 151"/>
                <a:gd name="T31" fmla="*/ 10 h 60"/>
                <a:gd name="T32" fmla="*/ 22 w 151"/>
                <a:gd name="T33" fmla="*/ 16 h 60"/>
                <a:gd name="T34" fmla="*/ 5 w 151"/>
                <a:gd name="T35" fmla="*/ 18 h 60"/>
                <a:gd name="T36" fmla="*/ 3 w 151"/>
                <a:gd name="T37" fmla="*/ 24 h 60"/>
                <a:gd name="T38" fmla="*/ 6 w 151"/>
                <a:gd name="T39" fmla="*/ 26 h 60"/>
                <a:gd name="T40" fmla="*/ 7 w 151"/>
                <a:gd name="T41" fmla="*/ 32 h 60"/>
                <a:gd name="T42" fmla="*/ 7 w 151"/>
                <a:gd name="T43" fmla="*/ 38 h 60"/>
                <a:gd name="T44" fmla="*/ 7 w 151"/>
                <a:gd name="T45" fmla="*/ 42 h 60"/>
                <a:gd name="T46" fmla="*/ 11 w 151"/>
                <a:gd name="T47" fmla="*/ 46 h 60"/>
                <a:gd name="T48" fmla="*/ 17 w 151"/>
                <a:gd name="T49" fmla="*/ 49 h 60"/>
                <a:gd name="T50" fmla="*/ 21 w 151"/>
                <a:gd name="T51" fmla="*/ 50 h 60"/>
                <a:gd name="T52" fmla="*/ 26 w 151"/>
                <a:gd name="T53" fmla="*/ 56 h 60"/>
                <a:gd name="T54" fmla="*/ 36 w 151"/>
                <a:gd name="T55" fmla="*/ 54 h 60"/>
                <a:gd name="T56" fmla="*/ 42 w 151"/>
                <a:gd name="T57" fmla="*/ 51 h 60"/>
                <a:gd name="T58" fmla="*/ 53 w 151"/>
                <a:gd name="T59" fmla="*/ 57 h 60"/>
                <a:gd name="T60" fmla="*/ 62 w 151"/>
                <a:gd name="T61" fmla="*/ 56 h 60"/>
                <a:gd name="T62" fmla="*/ 69 w 151"/>
                <a:gd name="T63" fmla="*/ 51 h 60"/>
                <a:gd name="T64" fmla="*/ 75 w 151"/>
                <a:gd name="T65" fmla="*/ 53 h 60"/>
                <a:gd name="T66" fmla="*/ 82 w 151"/>
                <a:gd name="T67" fmla="*/ 51 h 60"/>
                <a:gd name="T68" fmla="*/ 79 w 151"/>
                <a:gd name="T69" fmla="*/ 57 h 60"/>
                <a:gd name="T70" fmla="*/ 80 w 151"/>
                <a:gd name="T71" fmla="*/ 60 h 60"/>
                <a:gd name="T72" fmla="*/ 84 w 151"/>
                <a:gd name="T73" fmla="*/ 54 h 60"/>
                <a:gd name="T74" fmla="*/ 88 w 151"/>
                <a:gd name="T75" fmla="*/ 53 h 60"/>
                <a:gd name="T76" fmla="*/ 95 w 151"/>
                <a:gd name="T77" fmla="*/ 53 h 60"/>
                <a:gd name="T78" fmla="*/ 100 w 151"/>
                <a:gd name="T79" fmla="*/ 52 h 60"/>
                <a:gd name="T80" fmla="*/ 109 w 151"/>
                <a:gd name="T81" fmla="*/ 52 h 60"/>
                <a:gd name="T82" fmla="*/ 120 w 151"/>
                <a:gd name="T83" fmla="*/ 49 h 60"/>
                <a:gd name="T84" fmla="*/ 129 w 151"/>
                <a:gd name="T85" fmla="*/ 47 h 60"/>
                <a:gd name="T86" fmla="*/ 132 w 151"/>
                <a:gd name="T87" fmla="*/ 48 h 60"/>
                <a:gd name="T88" fmla="*/ 135 w 151"/>
                <a:gd name="T89" fmla="*/ 46 h 60"/>
                <a:gd name="T90" fmla="*/ 143 w 151"/>
                <a:gd name="T91" fmla="*/ 47 h 60"/>
                <a:gd name="T92" fmla="*/ 151 w 151"/>
                <a:gd name="T93" fmla="*/ 48 h 60"/>
                <a:gd name="T94" fmla="*/ 147 w 151"/>
                <a:gd name="T95" fmla="*/ 42 h 60"/>
                <a:gd name="T96" fmla="*/ 13 w 151"/>
                <a:gd name="T97" fmla="*/ 11 h 60"/>
                <a:gd name="T98" fmla="*/ 24 w 151"/>
                <a:gd name="T99" fmla="*/ 10 h 60"/>
                <a:gd name="T100" fmla="*/ 18 w 151"/>
                <a:gd name="T101" fmla="*/ 5 h 60"/>
                <a:gd name="T102" fmla="*/ 16 w 151"/>
                <a:gd name="T103" fmla="*/ 1 h 60"/>
                <a:gd name="T104" fmla="*/ 13 w 151"/>
                <a:gd name="T105" fmla="*/ 2 h 60"/>
                <a:gd name="T106" fmla="*/ 5 w 151"/>
                <a:gd name="T107" fmla="*/ 2 h 60"/>
                <a:gd name="T108" fmla="*/ 5 w 151"/>
                <a:gd name="T109" fmla="*/ 7 h 60"/>
                <a:gd name="T110" fmla="*/ 3 w 151"/>
                <a:gd name="T111" fmla="*/ 11 h 60"/>
                <a:gd name="T112" fmla="*/ 1 w 151"/>
                <a:gd name="T113" fmla="*/ 14 h 60"/>
                <a:gd name="T114" fmla="*/ 6 w 151"/>
                <a:gd name="T115" fmla="*/ 16 h 60"/>
                <a:gd name="T116" fmla="*/ 13 w 151"/>
                <a:gd name="T117" fmla="*/ 1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1" h="60">
                  <a:moveTo>
                    <a:pt x="147" y="42"/>
                  </a:moveTo>
                  <a:cubicBezTo>
                    <a:pt x="146" y="42"/>
                    <a:pt x="148" y="35"/>
                    <a:pt x="147" y="33"/>
                  </a:cubicBezTo>
                  <a:cubicBezTo>
                    <a:pt x="147" y="32"/>
                    <a:pt x="145" y="27"/>
                    <a:pt x="147" y="27"/>
                  </a:cubicBezTo>
                  <a:cubicBezTo>
                    <a:pt x="149" y="27"/>
                    <a:pt x="147" y="23"/>
                    <a:pt x="149" y="23"/>
                  </a:cubicBezTo>
                  <a:cubicBezTo>
                    <a:pt x="149" y="21"/>
                    <a:pt x="148" y="20"/>
                    <a:pt x="148" y="20"/>
                  </a:cubicBezTo>
                  <a:cubicBezTo>
                    <a:pt x="146" y="19"/>
                    <a:pt x="143" y="21"/>
                    <a:pt x="141" y="17"/>
                  </a:cubicBezTo>
                  <a:cubicBezTo>
                    <a:pt x="140" y="14"/>
                    <a:pt x="141" y="13"/>
                    <a:pt x="139" y="10"/>
                  </a:cubicBezTo>
                  <a:cubicBezTo>
                    <a:pt x="137" y="7"/>
                    <a:pt x="136" y="4"/>
                    <a:pt x="134" y="6"/>
                  </a:cubicBezTo>
                  <a:cubicBezTo>
                    <a:pt x="132" y="6"/>
                    <a:pt x="129" y="6"/>
                    <a:pt x="125" y="6"/>
                  </a:cubicBezTo>
                  <a:cubicBezTo>
                    <a:pt x="121" y="9"/>
                    <a:pt x="113" y="12"/>
                    <a:pt x="110" y="11"/>
                  </a:cubicBezTo>
                  <a:cubicBezTo>
                    <a:pt x="107" y="10"/>
                    <a:pt x="101" y="11"/>
                    <a:pt x="96" y="11"/>
                  </a:cubicBezTo>
                  <a:cubicBezTo>
                    <a:pt x="92" y="11"/>
                    <a:pt x="90" y="8"/>
                    <a:pt x="87" y="8"/>
                  </a:cubicBezTo>
                  <a:cubicBezTo>
                    <a:pt x="83" y="8"/>
                    <a:pt x="83" y="5"/>
                    <a:pt x="80" y="5"/>
                  </a:cubicBezTo>
                  <a:cubicBezTo>
                    <a:pt x="76" y="5"/>
                    <a:pt x="79" y="3"/>
                    <a:pt x="68" y="2"/>
                  </a:cubicBezTo>
                  <a:cubicBezTo>
                    <a:pt x="56" y="0"/>
                    <a:pt x="47" y="6"/>
                    <a:pt x="43" y="9"/>
                  </a:cubicBezTo>
                  <a:cubicBezTo>
                    <a:pt x="40" y="12"/>
                    <a:pt x="27" y="9"/>
                    <a:pt x="26" y="10"/>
                  </a:cubicBezTo>
                  <a:cubicBezTo>
                    <a:pt x="24" y="11"/>
                    <a:pt x="26" y="15"/>
                    <a:pt x="22" y="16"/>
                  </a:cubicBezTo>
                  <a:cubicBezTo>
                    <a:pt x="17" y="18"/>
                    <a:pt x="8" y="16"/>
                    <a:pt x="5" y="18"/>
                  </a:cubicBezTo>
                  <a:cubicBezTo>
                    <a:pt x="1" y="19"/>
                    <a:pt x="0" y="24"/>
                    <a:pt x="3" y="24"/>
                  </a:cubicBezTo>
                  <a:cubicBezTo>
                    <a:pt x="6" y="23"/>
                    <a:pt x="7" y="25"/>
                    <a:pt x="6" y="26"/>
                  </a:cubicBezTo>
                  <a:cubicBezTo>
                    <a:pt x="5" y="27"/>
                    <a:pt x="9" y="31"/>
                    <a:pt x="7" y="32"/>
                  </a:cubicBezTo>
                  <a:cubicBezTo>
                    <a:pt x="5" y="33"/>
                    <a:pt x="5" y="36"/>
                    <a:pt x="7" y="38"/>
                  </a:cubicBezTo>
                  <a:cubicBezTo>
                    <a:pt x="9" y="39"/>
                    <a:pt x="10" y="42"/>
                    <a:pt x="7" y="42"/>
                  </a:cubicBezTo>
                  <a:cubicBezTo>
                    <a:pt x="5" y="42"/>
                    <a:pt x="11" y="45"/>
                    <a:pt x="11" y="46"/>
                  </a:cubicBezTo>
                  <a:cubicBezTo>
                    <a:pt x="11" y="47"/>
                    <a:pt x="17" y="48"/>
                    <a:pt x="17" y="49"/>
                  </a:cubicBezTo>
                  <a:cubicBezTo>
                    <a:pt x="17" y="51"/>
                    <a:pt x="18" y="51"/>
                    <a:pt x="21" y="50"/>
                  </a:cubicBezTo>
                  <a:cubicBezTo>
                    <a:pt x="23" y="50"/>
                    <a:pt x="24" y="53"/>
                    <a:pt x="26" y="56"/>
                  </a:cubicBezTo>
                  <a:cubicBezTo>
                    <a:pt x="27" y="58"/>
                    <a:pt x="36" y="56"/>
                    <a:pt x="36" y="54"/>
                  </a:cubicBezTo>
                  <a:cubicBezTo>
                    <a:pt x="36" y="51"/>
                    <a:pt x="39" y="50"/>
                    <a:pt x="42" y="51"/>
                  </a:cubicBezTo>
                  <a:cubicBezTo>
                    <a:pt x="46" y="51"/>
                    <a:pt x="51" y="56"/>
                    <a:pt x="53" y="57"/>
                  </a:cubicBezTo>
                  <a:cubicBezTo>
                    <a:pt x="55" y="58"/>
                    <a:pt x="59" y="56"/>
                    <a:pt x="62" y="56"/>
                  </a:cubicBezTo>
                  <a:cubicBezTo>
                    <a:pt x="64" y="56"/>
                    <a:pt x="68" y="52"/>
                    <a:pt x="69" y="51"/>
                  </a:cubicBezTo>
                  <a:cubicBezTo>
                    <a:pt x="71" y="50"/>
                    <a:pt x="73" y="54"/>
                    <a:pt x="75" y="53"/>
                  </a:cubicBezTo>
                  <a:cubicBezTo>
                    <a:pt x="78" y="51"/>
                    <a:pt x="80" y="50"/>
                    <a:pt x="82" y="51"/>
                  </a:cubicBezTo>
                  <a:cubicBezTo>
                    <a:pt x="83" y="52"/>
                    <a:pt x="78" y="55"/>
                    <a:pt x="79" y="57"/>
                  </a:cubicBezTo>
                  <a:cubicBezTo>
                    <a:pt x="80" y="58"/>
                    <a:pt x="80" y="59"/>
                    <a:pt x="80" y="60"/>
                  </a:cubicBezTo>
                  <a:cubicBezTo>
                    <a:pt x="85" y="59"/>
                    <a:pt x="84" y="56"/>
                    <a:pt x="84" y="54"/>
                  </a:cubicBezTo>
                  <a:cubicBezTo>
                    <a:pt x="85" y="53"/>
                    <a:pt x="86" y="51"/>
                    <a:pt x="88" y="53"/>
                  </a:cubicBezTo>
                  <a:cubicBezTo>
                    <a:pt x="89" y="54"/>
                    <a:pt x="91" y="54"/>
                    <a:pt x="95" y="53"/>
                  </a:cubicBezTo>
                  <a:cubicBezTo>
                    <a:pt x="98" y="51"/>
                    <a:pt x="99" y="50"/>
                    <a:pt x="100" y="52"/>
                  </a:cubicBezTo>
                  <a:cubicBezTo>
                    <a:pt x="101" y="53"/>
                    <a:pt x="104" y="52"/>
                    <a:pt x="109" y="52"/>
                  </a:cubicBezTo>
                  <a:cubicBezTo>
                    <a:pt x="114" y="52"/>
                    <a:pt x="115" y="48"/>
                    <a:pt x="120" y="49"/>
                  </a:cubicBezTo>
                  <a:cubicBezTo>
                    <a:pt x="125" y="49"/>
                    <a:pt x="129" y="47"/>
                    <a:pt x="129" y="47"/>
                  </a:cubicBezTo>
                  <a:cubicBezTo>
                    <a:pt x="132" y="48"/>
                    <a:pt x="132" y="48"/>
                    <a:pt x="132" y="48"/>
                  </a:cubicBezTo>
                  <a:cubicBezTo>
                    <a:pt x="133" y="47"/>
                    <a:pt x="133" y="46"/>
                    <a:pt x="135" y="46"/>
                  </a:cubicBezTo>
                  <a:cubicBezTo>
                    <a:pt x="139" y="45"/>
                    <a:pt x="141" y="48"/>
                    <a:pt x="143" y="47"/>
                  </a:cubicBezTo>
                  <a:cubicBezTo>
                    <a:pt x="144" y="46"/>
                    <a:pt x="151" y="53"/>
                    <a:pt x="151" y="48"/>
                  </a:cubicBezTo>
                  <a:cubicBezTo>
                    <a:pt x="151" y="47"/>
                    <a:pt x="149" y="42"/>
                    <a:pt x="147" y="42"/>
                  </a:cubicBezTo>
                  <a:close/>
                  <a:moveTo>
                    <a:pt x="13" y="11"/>
                  </a:moveTo>
                  <a:cubicBezTo>
                    <a:pt x="16" y="10"/>
                    <a:pt x="23" y="12"/>
                    <a:pt x="24" y="10"/>
                  </a:cubicBezTo>
                  <a:cubicBezTo>
                    <a:pt x="26" y="9"/>
                    <a:pt x="20" y="7"/>
                    <a:pt x="18" y="5"/>
                  </a:cubicBezTo>
                  <a:cubicBezTo>
                    <a:pt x="17" y="4"/>
                    <a:pt x="16" y="3"/>
                    <a:pt x="16" y="1"/>
                  </a:cubicBezTo>
                  <a:cubicBezTo>
                    <a:pt x="15" y="2"/>
                    <a:pt x="14" y="2"/>
                    <a:pt x="13" y="2"/>
                  </a:cubicBezTo>
                  <a:cubicBezTo>
                    <a:pt x="11" y="1"/>
                    <a:pt x="6" y="1"/>
                    <a:pt x="5" y="2"/>
                  </a:cubicBezTo>
                  <a:cubicBezTo>
                    <a:pt x="4" y="2"/>
                    <a:pt x="5" y="5"/>
                    <a:pt x="5" y="7"/>
                  </a:cubicBezTo>
                  <a:cubicBezTo>
                    <a:pt x="5" y="9"/>
                    <a:pt x="3" y="10"/>
                    <a:pt x="3" y="11"/>
                  </a:cubicBezTo>
                  <a:cubicBezTo>
                    <a:pt x="3" y="12"/>
                    <a:pt x="2" y="13"/>
                    <a:pt x="1" y="14"/>
                  </a:cubicBezTo>
                  <a:cubicBezTo>
                    <a:pt x="3" y="15"/>
                    <a:pt x="4" y="16"/>
                    <a:pt x="6" y="16"/>
                  </a:cubicBezTo>
                  <a:cubicBezTo>
                    <a:pt x="9" y="16"/>
                    <a:pt x="10" y="12"/>
                    <a:pt x="13" y="1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1" name="Freeform 60"/>
            <p:cNvSpPr>
              <a:spLocks/>
            </p:cNvSpPr>
            <p:nvPr/>
          </p:nvSpPr>
          <p:spPr bwMode="auto">
            <a:xfrm>
              <a:off x="10869063" y="5001759"/>
              <a:ext cx="65088" cy="61913"/>
            </a:xfrm>
            <a:custGeom>
              <a:avLst/>
              <a:gdLst>
                <a:gd name="T0" fmla="*/ 9 w 19"/>
                <a:gd name="T1" fmla="*/ 0 h 18"/>
                <a:gd name="T2" fmla="*/ 0 w 19"/>
                <a:gd name="T3" fmla="*/ 5 h 18"/>
                <a:gd name="T4" fmla="*/ 1 w 19"/>
                <a:gd name="T5" fmla="*/ 7 h 18"/>
                <a:gd name="T6" fmla="*/ 6 w 19"/>
                <a:gd name="T7" fmla="*/ 13 h 18"/>
                <a:gd name="T8" fmla="*/ 7 w 19"/>
                <a:gd name="T9" fmla="*/ 18 h 18"/>
                <a:gd name="T10" fmla="*/ 10 w 19"/>
                <a:gd name="T11" fmla="*/ 17 h 18"/>
                <a:gd name="T12" fmla="*/ 19 w 19"/>
                <a:gd name="T13" fmla="*/ 8 h 18"/>
                <a:gd name="T14" fmla="*/ 9 w 19"/>
                <a:gd name="T15" fmla="*/ 0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8">
                  <a:moveTo>
                    <a:pt x="9" y="0"/>
                  </a:moveTo>
                  <a:cubicBezTo>
                    <a:pt x="6" y="0"/>
                    <a:pt x="1" y="3"/>
                    <a:pt x="0" y="5"/>
                  </a:cubicBezTo>
                  <a:cubicBezTo>
                    <a:pt x="1" y="6"/>
                    <a:pt x="1" y="7"/>
                    <a:pt x="1" y="7"/>
                  </a:cubicBezTo>
                  <a:cubicBezTo>
                    <a:pt x="2" y="10"/>
                    <a:pt x="4" y="12"/>
                    <a:pt x="6" y="13"/>
                  </a:cubicBezTo>
                  <a:cubicBezTo>
                    <a:pt x="8" y="14"/>
                    <a:pt x="7" y="16"/>
                    <a:pt x="7" y="18"/>
                  </a:cubicBezTo>
                  <a:cubicBezTo>
                    <a:pt x="8" y="17"/>
                    <a:pt x="10" y="17"/>
                    <a:pt x="10" y="17"/>
                  </a:cubicBezTo>
                  <a:cubicBezTo>
                    <a:pt x="13" y="17"/>
                    <a:pt x="18" y="10"/>
                    <a:pt x="19" y="8"/>
                  </a:cubicBezTo>
                  <a:cubicBezTo>
                    <a:pt x="19" y="6"/>
                    <a:pt x="12" y="0"/>
                    <a:pt x="9" y="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2" name="Freeform 61"/>
            <p:cNvSpPr>
              <a:spLocks/>
            </p:cNvSpPr>
            <p:nvPr/>
          </p:nvSpPr>
          <p:spPr bwMode="auto">
            <a:xfrm>
              <a:off x="12127950" y="4768396"/>
              <a:ext cx="195263" cy="180975"/>
            </a:xfrm>
            <a:custGeom>
              <a:avLst/>
              <a:gdLst>
                <a:gd name="T0" fmla="*/ 53 w 56"/>
                <a:gd name="T1" fmla="*/ 2 h 52"/>
                <a:gd name="T2" fmla="*/ 47 w 56"/>
                <a:gd name="T3" fmla="*/ 0 h 52"/>
                <a:gd name="T4" fmla="*/ 42 w 56"/>
                <a:gd name="T5" fmla="*/ 6 h 52"/>
                <a:gd name="T6" fmla="*/ 36 w 56"/>
                <a:gd name="T7" fmla="*/ 10 h 52"/>
                <a:gd name="T8" fmla="*/ 33 w 56"/>
                <a:gd name="T9" fmla="*/ 13 h 52"/>
                <a:gd name="T10" fmla="*/ 28 w 56"/>
                <a:gd name="T11" fmla="*/ 15 h 52"/>
                <a:gd name="T12" fmla="*/ 23 w 56"/>
                <a:gd name="T13" fmla="*/ 13 h 52"/>
                <a:gd name="T14" fmla="*/ 18 w 56"/>
                <a:gd name="T15" fmla="*/ 18 h 52"/>
                <a:gd name="T16" fmla="*/ 3 w 56"/>
                <a:gd name="T17" fmla="*/ 27 h 52"/>
                <a:gd name="T18" fmla="*/ 0 w 56"/>
                <a:gd name="T19" fmla="*/ 30 h 52"/>
                <a:gd name="T20" fmla="*/ 9 w 56"/>
                <a:gd name="T21" fmla="*/ 35 h 52"/>
                <a:gd name="T22" fmla="*/ 5 w 56"/>
                <a:gd name="T23" fmla="*/ 44 h 52"/>
                <a:gd name="T24" fmla="*/ 6 w 56"/>
                <a:gd name="T25" fmla="*/ 48 h 52"/>
                <a:gd name="T26" fmla="*/ 10 w 56"/>
                <a:gd name="T27" fmla="*/ 50 h 52"/>
                <a:gd name="T28" fmla="*/ 16 w 56"/>
                <a:gd name="T29" fmla="*/ 49 h 52"/>
                <a:gd name="T30" fmla="*/ 18 w 56"/>
                <a:gd name="T31" fmla="*/ 50 h 52"/>
                <a:gd name="T32" fmla="*/ 23 w 56"/>
                <a:gd name="T33" fmla="*/ 47 h 52"/>
                <a:gd name="T34" fmla="*/ 30 w 56"/>
                <a:gd name="T35" fmla="*/ 45 h 52"/>
                <a:gd name="T36" fmla="*/ 35 w 56"/>
                <a:gd name="T37" fmla="*/ 44 h 52"/>
                <a:gd name="T38" fmla="*/ 27 w 56"/>
                <a:gd name="T39" fmla="*/ 37 h 52"/>
                <a:gd name="T40" fmla="*/ 30 w 56"/>
                <a:gd name="T41" fmla="*/ 30 h 52"/>
                <a:gd name="T42" fmla="*/ 44 w 56"/>
                <a:gd name="T43" fmla="*/ 21 h 52"/>
                <a:gd name="T44" fmla="*/ 47 w 56"/>
                <a:gd name="T45" fmla="*/ 11 h 52"/>
                <a:gd name="T46" fmla="*/ 56 w 56"/>
                <a:gd name="T47" fmla="*/ 3 h 52"/>
                <a:gd name="T48" fmla="*/ 53 w 56"/>
                <a:gd name="T49"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 h="52">
                  <a:moveTo>
                    <a:pt x="53" y="2"/>
                  </a:moveTo>
                  <a:cubicBezTo>
                    <a:pt x="50" y="3"/>
                    <a:pt x="49" y="0"/>
                    <a:pt x="47" y="0"/>
                  </a:cubicBezTo>
                  <a:cubicBezTo>
                    <a:pt x="44" y="0"/>
                    <a:pt x="45" y="6"/>
                    <a:pt x="42" y="6"/>
                  </a:cubicBezTo>
                  <a:cubicBezTo>
                    <a:pt x="39" y="6"/>
                    <a:pt x="40" y="10"/>
                    <a:pt x="36" y="10"/>
                  </a:cubicBezTo>
                  <a:cubicBezTo>
                    <a:pt x="33" y="11"/>
                    <a:pt x="32" y="11"/>
                    <a:pt x="33" y="13"/>
                  </a:cubicBezTo>
                  <a:cubicBezTo>
                    <a:pt x="35" y="16"/>
                    <a:pt x="31" y="15"/>
                    <a:pt x="28" y="15"/>
                  </a:cubicBezTo>
                  <a:cubicBezTo>
                    <a:pt x="25" y="15"/>
                    <a:pt x="25" y="13"/>
                    <a:pt x="23" y="13"/>
                  </a:cubicBezTo>
                  <a:cubicBezTo>
                    <a:pt x="21" y="13"/>
                    <a:pt x="19" y="16"/>
                    <a:pt x="18" y="18"/>
                  </a:cubicBezTo>
                  <a:cubicBezTo>
                    <a:pt x="16" y="21"/>
                    <a:pt x="6" y="25"/>
                    <a:pt x="3" y="27"/>
                  </a:cubicBezTo>
                  <a:cubicBezTo>
                    <a:pt x="2" y="27"/>
                    <a:pt x="1" y="29"/>
                    <a:pt x="0" y="30"/>
                  </a:cubicBezTo>
                  <a:cubicBezTo>
                    <a:pt x="4" y="31"/>
                    <a:pt x="8" y="33"/>
                    <a:pt x="9" y="35"/>
                  </a:cubicBezTo>
                  <a:cubicBezTo>
                    <a:pt x="12" y="38"/>
                    <a:pt x="7" y="41"/>
                    <a:pt x="5" y="44"/>
                  </a:cubicBezTo>
                  <a:cubicBezTo>
                    <a:pt x="3" y="46"/>
                    <a:pt x="6" y="46"/>
                    <a:pt x="6" y="48"/>
                  </a:cubicBezTo>
                  <a:cubicBezTo>
                    <a:pt x="6" y="51"/>
                    <a:pt x="9" y="52"/>
                    <a:pt x="10" y="50"/>
                  </a:cubicBezTo>
                  <a:cubicBezTo>
                    <a:pt x="11" y="49"/>
                    <a:pt x="13" y="49"/>
                    <a:pt x="16" y="49"/>
                  </a:cubicBezTo>
                  <a:cubicBezTo>
                    <a:pt x="17" y="49"/>
                    <a:pt x="18" y="50"/>
                    <a:pt x="18" y="50"/>
                  </a:cubicBezTo>
                  <a:cubicBezTo>
                    <a:pt x="20" y="49"/>
                    <a:pt x="22" y="47"/>
                    <a:pt x="23" y="47"/>
                  </a:cubicBezTo>
                  <a:cubicBezTo>
                    <a:pt x="24" y="45"/>
                    <a:pt x="27" y="45"/>
                    <a:pt x="30" y="45"/>
                  </a:cubicBezTo>
                  <a:cubicBezTo>
                    <a:pt x="32" y="45"/>
                    <a:pt x="33" y="45"/>
                    <a:pt x="35" y="44"/>
                  </a:cubicBezTo>
                  <a:cubicBezTo>
                    <a:pt x="32" y="40"/>
                    <a:pt x="29" y="38"/>
                    <a:pt x="27" y="37"/>
                  </a:cubicBezTo>
                  <a:cubicBezTo>
                    <a:pt x="25" y="35"/>
                    <a:pt x="26" y="31"/>
                    <a:pt x="30" y="30"/>
                  </a:cubicBezTo>
                  <a:cubicBezTo>
                    <a:pt x="33" y="29"/>
                    <a:pt x="41" y="23"/>
                    <a:pt x="44" y="21"/>
                  </a:cubicBezTo>
                  <a:cubicBezTo>
                    <a:pt x="46" y="20"/>
                    <a:pt x="45" y="15"/>
                    <a:pt x="47" y="11"/>
                  </a:cubicBezTo>
                  <a:cubicBezTo>
                    <a:pt x="48" y="9"/>
                    <a:pt x="52" y="6"/>
                    <a:pt x="56" y="3"/>
                  </a:cubicBezTo>
                  <a:cubicBezTo>
                    <a:pt x="55" y="2"/>
                    <a:pt x="54" y="2"/>
                    <a:pt x="53" y="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3" name="Freeform 62"/>
            <p:cNvSpPr>
              <a:spLocks/>
            </p:cNvSpPr>
            <p:nvPr/>
          </p:nvSpPr>
          <p:spPr bwMode="auto">
            <a:xfrm>
              <a:off x="10927800" y="5174796"/>
              <a:ext cx="214313" cy="125413"/>
            </a:xfrm>
            <a:custGeom>
              <a:avLst/>
              <a:gdLst>
                <a:gd name="T0" fmla="*/ 61 w 62"/>
                <a:gd name="T1" fmla="*/ 23 h 36"/>
                <a:gd name="T2" fmla="*/ 59 w 62"/>
                <a:gd name="T3" fmla="*/ 23 h 36"/>
                <a:gd name="T4" fmla="*/ 48 w 62"/>
                <a:gd name="T5" fmla="*/ 21 h 36"/>
                <a:gd name="T6" fmla="*/ 33 w 62"/>
                <a:gd name="T7" fmla="*/ 15 h 36"/>
                <a:gd name="T8" fmla="*/ 16 w 62"/>
                <a:gd name="T9" fmla="*/ 3 h 36"/>
                <a:gd name="T10" fmla="*/ 10 w 62"/>
                <a:gd name="T11" fmla="*/ 1 h 36"/>
                <a:gd name="T12" fmla="*/ 5 w 62"/>
                <a:gd name="T13" fmla="*/ 3 h 36"/>
                <a:gd name="T14" fmla="*/ 1 w 62"/>
                <a:gd name="T15" fmla="*/ 8 h 36"/>
                <a:gd name="T16" fmla="*/ 0 w 62"/>
                <a:gd name="T17" fmla="*/ 14 h 36"/>
                <a:gd name="T18" fmla="*/ 4 w 62"/>
                <a:gd name="T19" fmla="*/ 17 h 36"/>
                <a:gd name="T20" fmla="*/ 11 w 62"/>
                <a:gd name="T21" fmla="*/ 20 h 36"/>
                <a:gd name="T22" fmla="*/ 17 w 62"/>
                <a:gd name="T23" fmla="*/ 23 h 36"/>
                <a:gd name="T24" fmla="*/ 23 w 62"/>
                <a:gd name="T25" fmla="*/ 27 h 36"/>
                <a:gd name="T26" fmla="*/ 31 w 62"/>
                <a:gd name="T27" fmla="*/ 26 h 36"/>
                <a:gd name="T28" fmla="*/ 35 w 62"/>
                <a:gd name="T29" fmla="*/ 30 h 36"/>
                <a:gd name="T30" fmla="*/ 46 w 62"/>
                <a:gd name="T31" fmla="*/ 34 h 36"/>
                <a:gd name="T32" fmla="*/ 60 w 62"/>
                <a:gd name="T33" fmla="*/ 33 h 36"/>
                <a:gd name="T34" fmla="*/ 60 w 62"/>
                <a:gd name="T35" fmla="*/ 25 h 36"/>
                <a:gd name="T36" fmla="*/ 61 w 62"/>
                <a:gd name="T3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6">
                  <a:moveTo>
                    <a:pt x="61" y="23"/>
                  </a:moveTo>
                  <a:cubicBezTo>
                    <a:pt x="60" y="23"/>
                    <a:pt x="59" y="23"/>
                    <a:pt x="59" y="23"/>
                  </a:cubicBezTo>
                  <a:cubicBezTo>
                    <a:pt x="54" y="23"/>
                    <a:pt x="51" y="21"/>
                    <a:pt x="48" y="21"/>
                  </a:cubicBezTo>
                  <a:cubicBezTo>
                    <a:pt x="45" y="21"/>
                    <a:pt x="36" y="18"/>
                    <a:pt x="33" y="15"/>
                  </a:cubicBezTo>
                  <a:cubicBezTo>
                    <a:pt x="29" y="12"/>
                    <a:pt x="19" y="5"/>
                    <a:pt x="16" y="3"/>
                  </a:cubicBezTo>
                  <a:cubicBezTo>
                    <a:pt x="14" y="0"/>
                    <a:pt x="10" y="0"/>
                    <a:pt x="10" y="1"/>
                  </a:cubicBezTo>
                  <a:cubicBezTo>
                    <a:pt x="10" y="3"/>
                    <a:pt x="8" y="3"/>
                    <a:pt x="5" y="3"/>
                  </a:cubicBezTo>
                  <a:cubicBezTo>
                    <a:pt x="4" y="4"/>
                    <a:pt x="1" y="6"/>
                    <a:pt x="1" y="8"/>
                  </a:cubicBezTo>
                  <a:cubicBezTo>
                    <a:pt x="1" y="9"/>
                    <a:pt x="0" y="12"/>
                    <a:pt x="0" y="14"/>
                  </a:cubicBezTo>
                  <a:cubicBezTo>
                    <a:pt x="0" y="15"/>
                    <a:pt x="3" y="15"/>
                    <a:pt x="4" y="17"/>
                  </a:cubicBezTo>
                  <a:cubicBezTo>
                    <a:pt x="5" y="18"/>
                    <a:pt x="10" y="19"/>
                    <a:pt x="11" y="20"/>
                  </a:cubicBezTo>
                  <a:cubicBezTo>
                    <a:pt x="11" y="21"/>
                    <a:pt x="14" y="23"/>
                    <a:pt x="17" y="23"/>
                  </a:cubicBezTo>
                  <a:cubicBezTo>
                    <a:pt x="19" y="23"/>
                    <a:pt x="22" y="26"/>
                    <a:pt x="23" y="27"/>
                  </a:cubicBezTo>
                  <a:cubicBezTo>
                    <a:pt x="24" y="28"/>
                    <a:pt x="29" y="26"/>
                    <a:pt x="31" y="26"/>
                  </a:cubicBezTo>
                  <a:cubicBezTo>
                    <a:pt x="32" y="26"/>
                    <a:pt x="35" y="29"/>
                    <a:pt x="35" y="30"/>
                  </a:cubicBezTo>
                  <a:cubicBezTo>
                    <a:pt x="36" y="32"/>
                    <a:pt x="44" y="33"/>
                    <a:pt x="46" y="34"/>
                  </a:cubicBezTo>
                  <a:cubicBezTo>
                    <a:pt x="48" y="36"/>
                    <a:pt x="58" y="35"/>
                    <a:pt x="60" y="33"/>
                  </a:cubicBezTo>
                  <a:cubicBezTo>
                    <a:pt x="62" y="31"/>
                    <a:pt x="60" y="28"/>
                    <a:pt x="60" y="25"/>
                  </a:cubicBezTo>
                  <a:cubicBezTo>
                    <a:pt x="60" y="24"/>
                    <a:pt x="60" y="23"/>
                    <a:pt x="61" y="2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4" name="Freeform 63"/>
            <p:cNvSpPr>
              <a:spLocks/>
            </p:cNvSpPr>
            <p:nvPr/>
          </p:nvSpPr>
          <p:spPr bwMode="auto">
            <a:xfrm>
              <a:off x="11240538" y="5230359"/>
              <a:ext cx="234950" cy="528638"/>
            </a:xfrm>
            <a:custGeom>
              <a:avLst/>
              <a:gdLst>
                <a:gd name="T0" fmla="*/ 55 w 68"/>
                <a:gd name="T1" fmla="*/ 139 h 152"/>
                <a:gd name="T2" fmla="*/ 53 w 68"/>
                <a:gd name="T3" fmla="*/ 133 h 152"/>
                <a:gd name="T4" fmla="*/ 49 w 68"/>
                <a:gd name="T5" fmla="*/ 123 h 152"/>
                <a:gd name="T6" fmla="*/ 47 w 68"/>
                <a:gd name="T7" fmla="*/ 114 h 152"/>
                <a:gd name="T8" fmla="*/ 48 w 68"/>
                <a:gd name="T9" fmla="*/ 108 h 152"/>
                <a:gd name="T10" fmla="*/ 48 w 68"/>
                <a:gd name="T11" fmla="*/ 105 h 152"/>
                <a:gd name="T12" fmla="*/ 47 w 68"/>
                <a:gd name="T13" fmla="*/ 99 h 152"/>
                <a:gd name="T14" fmla="*/ 41 w 68"/>
                <a:gd name="T15" fmla="*/ 92 h 152"/>
                <a:gd name="T16" fmla="*/ 42 w 68"/>
                <a:gd name="T17" fmla="*/ 79 h 152"/>
                <a:gd name="T18" fmla="*/ 47 w 68"/>
                <a:gd name="T19" fmla="*/ 77 h 152"/>
                <a:gd name="T20" fmla="*/ 53 w 68"/>
                <a:gd name="T21" fmla="*/ 75 h 152"/>
                <a:gd name="T22" fmla="*/ 60 w 68"/>
                <a:gd name="T23" fmla="*/ 71 h 152"/>
                <a:gd name="T24" fmla="*/ 64 w 68"/>
                <a:gd name="T25" fmla="*/ 67 h 152"/>
                <a:gd name="T26" fmla="*/ 68 w 68"/>
                <a:gd name="T27" fmla="*/ 60 h 152"/>
                <a:gd name="T28" fmla="*/ 68 w 68"/>
                <a:gd name="T29" fmla="*/ 60 h 152"/>
                <a:gd name="T30" fmla="*/ 65 w 68"/>
                <a:gd name="T31" fmla="*/ 61 h 152"/>
                <a:gd name="T32" fmla="*/ 60 w 68"/>
                <a:gd name="T33" fmla="*/ 59 h 152"/>
                <a:gd name="T34" fmla="*/ 55 w 68"/>
                <a:gd name="T35" fmla="*/ 56 h 152"/>
                <a:gd name="T36" fmla="*/ 55 w 68"/>
                <a:gd name="T37" fmla="*/ 51 h 152"/>
                <a:gd name="T38" fmla="*/ 52 w 68"/>
                <a:gd name="T39" fmla="*/ 47 h 152"/>
                <a:gd name="T40" fmla="*/ 50 w 68"/>
                <a:gd name="T41" fmla="*/ 41 h 152"/>
                <a:gd name="T42" fmla="*/ 42 w 68"/>
                <a:gd name="T43" fmla="*/ 39 h 152"/>
                <a:gd name="T44" fmla="*/ 41 w 68"/>
                <a:gd name="T45" fmla="*/ 36 h 152"/>
                <a:gd name="T46" fmla="*/ 48 w 68"/>
                <a:gd name="T47" fmla="*/ 24 h 152"/>
                <a:gd name="T48" fmla="*/ 50 w 68"/>
                <a:gd name="T49" fmla="*/ 13 h 152"/>
                <a:gd name="T50" fmla="*/ 46 w 68"/>
                <a:gd name="T51" fmla="*/ 9 h 152"/>
                <a:gd name="T52" fmla="*/ 45 w 68"/>
                <a:gd name="T53" fmla="*/ 4 h 152"/>
                <a:gd name="T54" fmla="*/ 39 w 68"/>
                <a:gd name="T55" fmla="*/ 2 h 152"/>
                <a:gd name="T56" fmla="*/ 38 w 68"/>
                <a:gd name="T57" fmla="*/ 3 h 152"/>
                <a:gd name="T58" fmla="*/ 38 w 68"/>
                <a:gd name="T59" fmla="*/ 3 h 152"/>
                <a:gd name="T60" fmla="*/ 36 w 68"/>
                <a:gd name="T61" fmla="*/ 6 h 152"/>
                <a:gd name="T62" fmla="*/ 37 w 68"/>
                <a:gd name="T63" fmla="*/ 12 h 152"/>
                <a:gd name="T64" fmla="*/ 33 w 68"/>
                <a:gd name="T65" fmla="*/ 12 h 152"/>
                <a:gd name="T66" fmla="*/ 27 w 68"/>
                <a:gd name="T67" fmla="*/ 15 h 152"/>
                <a:gd name="T68" fmla="*/ 21 w 68"/>
                <a:gd name="T69" fmla="*/ 21 h 152"/>
                <a:gd name="T70" fmla="*/ 19 w 68"/>
                <a:gd name="T71" fmla="*/ 31 h 152"/>
                <a:gd name="T72" fmla="*/ 16 w 68"/>
                <a:gd name="T73" fmla="*/ 41 h 152"/>
                <a:gd name="T74" fmla="*/ 10 w 68"/>
                <a:gd name="T75" fmla="*/ 40 h 152"/>
                <a:gd name="T76" fmla="*/ 8 w 68"/>
                <a:gd name="T77" fmla="*/ 48 h 152"/>
                <a:gd name="T78" fmla="*/ 6 w 68"/>
                <a:gd name="T79" fmla="*/ 57 h 152"/>
                <a:gd name="T80" fmla="*/ 2 w 68"/>
                <a:gd name="T81" fmla="*/ 63 h 152"/>
                <a:gd name="T82" fmla="*/ 0 w 68"/>
                <a:gd name="T83" fmla="*/ 65 h 152"/>
                <a:gd name="T84" fmla="*/ 7 w 68"/>
                <a:gd name="T85" fmla="*/ 73 h 152"/>
                <a:gd name="T86" fmla="*/ 16 w 68"/>
                <a:gd name="T87" fmla="*/ 90 h 152"/>
                <a:gd name="T88" fmla="*/ 15 w 68"/>
                <a:gd name="T89" fmla="*/ 103 h 152"/>
                <a:gd name="T90" fmla="*/ 18 w 68"/>
                <a:gd name="T91" fmla="*/ 107 h 152"/>
                <a:gd name="T92" fmla="*/ 26 w 68"/>
                <a:gd name="T93" fmla="*/ 106 h 152"/>
                <a:gd name="T94" fmla="*/ 33 w 68"/>
                <a:gd name="T95" fmla="*/ 98 h 152"/>
                <a:gd name="T96" fmla="*/ 37 w 68"/>
                <a:gd name="T97" fmla="*/ 101 h 152"/>
                <a:gd name="T98" fmla="*/ 40 w 68"/>
                <a:gd name="T99" fmla="*/ 110 h 152"/>
                <a:gd name="T100" fmla="*/ 45 w 68"/>
                <a:gd name="T101" fmla="*/ 127 h 152"/>
                <a:gd name="T102" fmla="*/ 48 w 68"/>
                <a:gd name="T103" fmla="*/ 140 h 152"/>
                <a:gd name="T104" fmla="*/ 49 w 68"/>
                <a:gd name="T105" fmla="*/ 150 h 152"/>
                <a:gd name="T106" fmla="*/ 48 w 68"/>
                <a:gd name="T107" fmla="*/ 152 h 152"/>
                <a:gd name="T108" fmla="*/ 55 w 68"/>
                <a:gd name="T109" fmla="*/ 13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8" h="152">
                  <a:moveTo>
                    <a:pt x="55" y="139"/>
                  </a:moveTo>
                  <a:cubicBezTo>
                    <a:pt x="55" y="135"/>
                    <a:pt x="53" y="135"/>
                    <a:pt x="53" y="133"/>
                  </a:cubicBezTo>
                  <a:cubicBezTo>
                    <a:pt x="53" y="130"/>
                    <a:pt x="53" y="126"/>
                    <a:pt x="49" y="123"/>
                  </a:cubicBezTo>
                  <a:cubicBezTo>
                    <a:pt x="46" y="120"/>
                    <a:pt x="45" y="116"/>
                    <a:pt x="47" y="114"/>
                  </a:cubicBezTo>
                  <a:cubicBezTo>
                    <a:pt x="48" y="113"/>
                    <a:pt x="47" y="108"/>
                    <a:pt x="48" y="108"/>
                  </a:cubicBezTo>
                  <a:cubicBezTo>
                    <a:pt x="49" y="109"/>
                    <a:pt x="50" y="106"/>
                    <a:pt x="48" y="105"/>
                  </a:cubicBezTo>
                  <a:cubicBezTo>
                    <a:pt x="46" y="104"/>
                    <a:pt x="48" y="100"/>
                    <a:pt x="47" y="99"/>
                  </a:cubicBezTo>
                  <a:cubicBezTo>
                    <a:pt x="45" y="99"/>
                    <a:pt x="41" y="93"/>
                    <a:pt x="41" y="92"/>
                  </a:cubicBezTo>
                  <a:cubicBezTo>
                    <a:pt x="41" y="90"/>
                    <a:pt x="42" y="81"/>
                    <a:pt x="42" y="79"/>
                  </a:cubicBezTo>
                  <a:cubicBezTo>
                    <a:pt x="42" y="77"/>
                    <a:pt x="46" y="77"/>
                    <a:pt x="47" y="77"/>
                  </a:cubicBezTo>
                  <a:cubicBezTo>
                    <a:pt x="48" y="77"/>
                    <a:pt x="51" y="77"/>
                    <a:pt x="53" y="75"/>
                  </a:cubicBezTo>
                  <a:cubicBezTo>
                    <a:pt x="54" y="73"/>
                    <a:pt x="59" y="72"/>
                    <a:pt x="60" y="71"/>
                  </a:cubicBezTo>
                  <a:cubicBezTo>
                    <a:pt x="61" y="69"/>
                    <a:pt x="64" y="69"/>
                    <a:pt x="64" y="67"/>
                  </a:cubicBezTo>
                  <a:cubicBezTo>
                    <a:pt x="64" y="65"/>
                    <a:pt x="68" y="60"/>
                    <a:pt x="68" y="60"/>
                  </a:cubicBezTo>
                  <a:cubicBezTo>
                    <a:pt x="68" y="60"/>
                    <a:pt x="68" y="60"/>
                    <a:pt x="68" y="60"/>
                  </a:cubicBezTo>
                  <a:cubicBezTo>
                    <a:pt x="68" y="60"/>
                    <a:pt x="67" y="60"/>
                    <a:pt x="65" y="61"/>
                  </a:cubicBezTo>
                  <a:cubicBezTo>
                    <a:pt x="61" y="63"/>
                    <a:pt x="59" y="61"/>
                    <a:pt x="60" y="59"/>
                  </a:cubicBezTo>
                  <a:cubicBezTo>
                    <a:pt x="60" y="56"/>
                    <a:pt x="57" y="56"/>
                    <a:pt x="55" y="56"/>
                  </a:cubicBezTo>
                  <a:cubicBezTo>
                    <a:pt x="53" y="56"/>
                    <a:pt x="55" y="53"/>
                    <a:pt x="55" y="51"/>
                  </a:cubicBezTo>
                  <a:cubicBezTo>
                    <a:pt x="56" y="49"/>
                    <a:pt x="55" y="48"/>
                    <a:pt x="52" y="47"/>
                  </a:cubicBezTo>
                  <a:cubicBezTo>
                    <a:pt x="50" y="47"/>
                    <a:pt x="49" y="42"/>
                    <a:pt x="50" y="41"/>
                  </a:cubicBezTo>
                  <a:cubicBezTo>
                    <a:pt x="51" y="39"/>
                    <a:pt x="45" y="38"/>
                    <a:pt x="42" y="39"/>
                  </a:cubicBezTo>
                  <a:cubicBezTo>
                    <a:pt x="40" y="41"/>
                    <a:pt x="42" y="37"/>
                    <a:pt x="41" y="36"/>
                  </a:cubicBezTo>
                  <a:cubicBezTo>
                    <a:pt x="40" y="34"/>
                    <a:pt x="44" y="28"/>
                    <a:pt x="48" y="24"/>
                  </a:cubicBezTo>
                  <a:cubicBezTo>
                    <a:pt x="51" y="21"/>
                    <a:pt x="50" y="16"/>
                    <a:pt x="50" y="13"/>
                  </a:cubicBezTo>
                  <a:cubicBezTo>
                    <a:pt x="50" y="9"/>
                    <a:pt x="48" y="9"/>
                    <a:pt x="46" y="9"/>
                  </a:cubicBezTo>
                  <a:cubicBezTo>
                    <a:pt x="45" y="9"/>
                    <a:pt x="45" y="6"/>
                    <a:pt x="45" y="4"/>
                  </a:cubicBezTo>
                  <a:cubicBezTo>
                    <a:pt x="45" y="2"/>
                    <a:pt x="41" y="0"/>
                    <a:pt x="39" y="2"/>
                  </a:cubicBezTo>
                  <a:cubicBezTo>
                    <a:pt x="39" y="2"/>
                    <a:pt x="38" y="2"/>
                    <a:pt x="38" y="3"/>
                  </a:cubicBezTo>
                  <a:cubicBezTo>
                    <a:pt x="38" y="3"/>
                    <a:pt x="38" y="3"/>
                    <a:pt x="38" y="3"/>
                  </a:cubicBezTo>
                  <a:cubicBezTo>
                    <a:pt x="38" y="3"/>
                    <a:pt x="37" y="6"/>
                    <a:pt x="36" y="6"/>
                  </a:cubicBezTo>
                  <a:cubicBezTo>
                    <a:pt x="35" y="7"/>
                    <a:pt x="35" y="9"/>
                    <a:pt x="37" y="12"/>
                  </a:cubicBezTo>
                  <a:cubicBezTo>
                    <a:pt x="39" y="15"/>
                    <a:pt x="34" y="13"/>
                    <a:pt x="33" y="12"/>
                  </a:cubicBezTo>
                  <a:cubicBezTo>
                    <a:pt x="33" y="10"/>
                    <a:pt x="29" y="13"/>
                    <a:pt x="27" y="15"/>
                  </a:cubicBezTo>
                  <a:cubicBezTo>
                    <a:pt x="24" y="17"/>
                    <a:pt x="21" y="18"/>
                    <a:pt x="21" y="21"/>
                  </a:cubicBezTo>
                  <a:cubicBezTo>
                    <a:pt x="21" y="25"/>
                    <a:pt x="18" y="28"/>
                    <a:pt x="19" y="31"/>
                  </a:cubicBezTo>
                  <a:cubicBezTo>
                    <a:pt x="20" y="34"/>
                    <a:pt x="16" y="39"/>
                    <a:pt x="16" y="41"/>
                  </a:cubicBezTo>
                  <a:cubicBezTo>
                    <a:pt x="16" y="42"/>
                    <a:pt x="11" y="40"/>
                    <a:pt x="10" y="40"/>
                  </a:cubicBezTo>
                  <a:cubicBezTo>
                    <a:pt x="9" y="40"/>
                    <a:pt x="9" y="46"/>
                    <a:pt x="8" y="48"/>
                  </a:cubicBezTo>
                  <a:cubicBezTo>
                    <a:pt x="7" y="50"/>
                    <a:pt x="8" y="57"/>
                    <a:pt x="6" y="57"/>
                  </a:cubicBezTo>
                  <a:cubicBezTo>
                    <a:pt x="4" y="57"/>
                    <a:pt x="2" y="63"/>
                    <a:pt x="2" y="63"/>
                  </a:cubicBezTo>
                  <a:cubicBezTo>
                    <a:pt x="2" y="63"/>
                    <a:pt x="1" y="64"/>
                    <a:pt x="0" y="65"/>
                  </a:cubicBezTo>
                  <a:cubicBezTo>
                    <a:pt x="1" y="69"/>
                    <a:pt x="4" y="72"/>
                    <a:pt x="7" y="73"/>
                  </a:cubicBezTo>
                  <a:cubicBezTo>
                    <a:pt x="12" y="75"/>
                    <a:pt x="15" y="85"/>
                    <a:pt x="16" y="90"/>
                  </a:cubicBezTo>
                  <a:cubicBezTo>
                    <a:pt x="18" y="95"/>
                    <a:pt x="17" y="100"/>
                    <a:pt x="15" y="103"/>
                  </a:cubicBezTo>
                  <a:cubicBezTo>
                    <a:pt x="13" y="105"/>
                    <a:pt x="16" y="106"/>
                    <a:pt x="18" y="107"/>
                  </a:cubicBezTo>
                  <a:cubicBezTo>
                    <a:pt x="21" y="108"/>
                    <a:pt x="24" y="109"/>
                    <a:pt x="26" y="106"/>
                  </a:cubicBezTo>
                  <a:cubicBezTo>
                    <a:pt x="28" y="103"/>
                    <a:pt x="32" y="101"/>
                    <a:pt x="33" y="98"/>
                  </a:cubicBezTo>
                  <a:cubicBezTo>
                    <a:pt x="34" y="95"/>
                    <a:pt x="36" y="99"/>
                    <a:pt x="37" y="101"/>
                  </a:cubicBezTo>
                  <a:cubicBezTo>
                    <a:pt x="39" y="103"/>
                    <a:pt x="40" y="106"/>
                    <a:pt x="40" y="110"/>
                  </a:cubicBezTo>
                  <a:cubicBezTo>
                    <a:pt x="41" y="114"/>
                    <a:pt x="41" y="124"/>
                    <a:pt x="45" y="127"/>
                  </a:cubicBezTo>
                  <a:cubicBezTo>
                    <a:pt x="48" y="131"/>
                    <a:pt x="49" y="138"/>
                    <a:pt x="48" y="140"/>
                  </a:cubicBezTo>
                  <a:cubicBezTo>
                    <a:pt x="47" y="143"/>
                    <a:pt x="49" y="147"/>
                    <a:pt x="49" y="150"/>
                  </a:cubicBezTo>
                  <a:cubicBezTo>
                    <a:pt x="49" y="150"/>
                    <a:pt x="48" y="151"/>
                    <a:pt x="48" y="152"/>
                  </a:cubicBezTo>
                  <a:cubicBezTo>
                    <a:pt x="51" y="152"/>
                    <a:pt x="55" y="139"/>
                    <a:pt x="55" y="139"/>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5" name="Freeform 64"/>
            <p:cNvSpPr>
              <a:spLocks/>
            </p:cNvSpPr>
            <p:nvPr/>
          </p:nvSpPr>
          <p:spPr bwMode="auto">
            <a:xfrm>
              <a:off x="11156400" y="5241471"/>
              <a:ext cx="87313" cy="50800"/>
            </a:xfrm>
            <a:custGeom>
              <a:avLst/>
              <a:gdLst>
                <a:gd name="T0" fmla="*/ 24 w 25"/>
                <a:gd name="T1" fmla="*/ 5 h 15"/>
                <a:gd name="T2" fmla="*/ 14 w 25"/>
                <a:gd name="T3" fmla="*/ 2 h 15"/>
                <a:gd name="T4" fmla="*/ 8 w 25"/>
                <a:gd name="T5" fmla="*/ 1 h 15"/>
                <a:gd name="T6" fmla="*/ 2 w 25"/>
                <a:gd name="T7" fmla="*/ 6 h 15"/>
                <a:gd name="T8" fmla="*/ 0 w 25"/>
                <a:gd name="T9" fmla="*/ 10 h 15"/>
                <a:gd name="T10" fmla="*/ 2 w 25"/>
                <a:gd name="T11" fmla="*/ 11 h 15"/>
                <a:gd name="T12" fmla="*/ 8 w 25"/>
                <a:gd name="T13" fmla="*/ 13 h 15"/>
                <a:gd name="T14" fmla="*/ 15 w 25"/>
                <a:gd name="T15" fmla="*/ 13 h 15"/>
                <a:gd name="T16" fmla="*/ 23 w 25"/>
                <a:gd name="T17" fmla="*/ 12 h 15"/>
                <a:gd name="T18" fmla="*/ 22 w 25"/>
                <a:gd name="T19" fmla="*/ 5 h 15"/>
                <a:gd name="T20" fmla="*/ 24 w 25"/>
                <a:gd name="T2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5">
                  <a:moveTo>
                    <a:pt x="24" y="5"/>
                  </a:moveTo>
                  <a:cubicBezTo>
                    <a:pt x="19" y="0"/>
                    <a:pt x="18" y="4"/>
                    <a:pt x="14" y="2"/>
                  </a:cubicBezTo>
                  <a:cubicBezTo>
                    <a:pt x="11" y="0"/>
                    <a:pt x="9" y="0"/>
                    <a:pt x="8" y="1"/>
                  </a:cubicBezTo>
                  <a:cubicBezTo>
                    <a:pt x="6" y="2"/>
                    <a:pt x="4" y="2"/>
                    <a:pt x="2" y="6"/>
                  </a:cubicBezTo>
                  <a:cubicBezTo>
                    <a:pt x="2" y="7"/>
                    <a:pt x="1" y="9"/>
                    <a:pt x="0" y="10"/>
                  </a:cubicBezTo>
                  <a:cubicBezTo>
                    <a:pt x="1" y="11"/>
                    <a:pt x="2" y="12"/>
                    <a:pt x="2" y="11"/>
                  </a:cubicBezTo>
                  <a:cubicBezTo>
                    <a:pt x="4" y="11"/>
                    <a:pt x="5" y="13"/>
                    <a:pt x="8" y="13"/>
                  </a:cubicBezTo>
                  <a:cubicBezTo>
                    <a:pt x="10" y="12"/>
                    <a:pt x="12" y="14"/>
                    <a:pt x="15" y="13"/>
                  </a:cubicBezTo>
                  <a:cubicBezTo>
                    <a:pt x="19" y="12"/>
                    <a:pt x="22" y="15"/>
                    <a:pt x="23" y="12"/>
                  </a:cubicBezTo>
                  <a:cubicBezTo>
                    <a:pt x="25" y="10"/>
                    <a:pt x="22" y="5"/>
                    <a:pt x="22" y="5"/>
                  </a:cubicBezTo>
                  <a:cubicBezTo>
                    <a:pt x="22" y="5"/>
                    <a:pt x="23" y="5"/>
                    <a:pt x="24" y="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6" name="Freeform 65"/>
            <p:cNvSpPr>
              <a:spLocks/>
            </p:cNvSpPr>
            <p:nvPr/>
          </p:nvSpPr>
          <p:spPr bwMode="auto">
            <a:xfrm>
              <a:off x="11507238" y="5385934"/>
              <a:ext cx="204788" cy="431800"/>
            </a:xfrm>
            <a:custGeom>
              <a:avLst/>
              <a:gdLst>
                <a:gd name="T0" fmla="*/ 44 w 59"/>
                <a:gd name="T1" fmla="*/ 15 h 124"/>
                <a:gd name="T2" fmla="*/ 36 w 59"/>
                <a:gd name="T3" fmla="*/ 9 h 124"/>
                <a:gd name="T4" fmla="*/ 34 w 59"/>
                <a:gd name="T5" fmla="*/ 5 h 124"/>
                <a:gd name="T6" fmla="*/ 27 w 59"/>
                <a:gd name="T7" fmla="*/ 1 h 124"/>
                <a:gd name="T8" fmla="*/ 21 w 59"/>
                <a:gd name="T9" fmla="*/ 5 h 124"/>
                <a:gd name="T10" fmla="*/ 15 w 59"/>
                <a:gd name="T11" fmla="*/ 6 h 124"/>
                <a:gd name="T12" fmla="*/ 8 w 59"/>
                <a:gd name="T13" fmla="*/ 6 h 124"/>
                <a:gd name="T14" fmla="*/ 2 w 59"/>
                <a:gd name="T15" fmla="*/ 7 h 124"/>
                <a:gd name="T16" fmla="*/ 0 w 59"/>
                <a:gd name="T17" fmla="*/ 9 h 124"/>
                <a:gd name="T18" fmla="*/ 3 w 59"/>
                <a:gd name="T19" fmla="*/ 13 h 124"/>
                <a:gd name="T20" fmla="*/ 7 w 59"/>
                <a:gd name="T21" fmla="*/ 19 h 124"/>
                <a:gd name="T22" fmla="*/ 14 w 59"/>
                <a:gd name="T23" fmla="*/ 23 h 124"/>
                <a:gd name="T24" fmla="*/ 19 w 59"/>
                <a:gd name="T25" fmla="*/ 24 h 124"/>
                <a:gd name="T26" fmla="*/ 22 w 59"/>
                <a:gd name="T27" fmla="*/ 30 h 124"/>
                <a:gd name="T28" fmla="*/ 16 w 59"/>
                <a:gd name="T29" fmla="*/ 34 h 124"/>
                <a:gd name="T30" fmla="*/ 24 w 59"/>
                <a:gd name="T31" fmla="*/ 41 h 124"/>
                <a:gd name="T32" fmla="*/ 28 w 59"/>
                <a:gd name="T33" fmla="*/ 48 h 124"/>
                <a:gd name="T34" fmla="*/ 35 w 59"/>
                <a:gd name="T35" fmla="*/ 57 h 124"/>
                <a:gd name="T36" fmla="*/ 42 w 59"/>
                <a:gd name="T37" fmla="*/ 63 h 124"/>
                <a:gd name="T38" fmla="*/ 43 w 59"/>
                <a:gd name="T39" fmla="*/ 71 h 124"/>
                <a:gd name="T40" fmla="*/ 46 w 59"/>
                <a:gd name="T41" fmla="*/ 85 h 124"/>
                <a:gd name="T42" fmla="*/ 40 w 59"/>
                <a:gd name="T43" fmla="*/ 94 h 124"/>
                <a:gd name="T44" fmla="*/ 33 w 59"/>
                <a:gd name="T45" fmla="*/ 98 h 124"/>
                <a:gd name="T46" fmla="*/ 33 w 59"/>
                <a:gd name="T47" fmla="*/ 106 h 124"/>
                <a:gd name="T48" fmla="*/ 24 w 59"/>
                <a:gd name="T49" fmla="*/ 106 h 124"/>
                <a:gd name="T50" fmla="*/ 19 w 59"/>
                <a:gd name="T51" fmla="*/ 109 h 124"/>
                <a:gd name="T52" fmla="*/ 22 w 59"/>
                <a:gd name="T53" fmla="*/ 112 h 124"/>
                <a:gd name="T54" fmla="*/ 20 w 59"/>
                <a:gd name="T55" fmla="*/ 119 h 124"/>
                <a:gd name="T56" fmla="*/ 24 w 59"/>
                <a:gd name="T57" fmla="*/ 122 h 124"/>
                <a:gd name="T58" fmla="*/ 32 w 59"/>
                <a:gd name="T59" fmla="*/ 117 h 124"/>
                <a:gd name="T60" fmla="*/ 33 w 59"/>
                <a:gd name="T61" fmla="*/ 114 h 124"/>
                <a:gd name="T62" fmla="*/ 36 w 59"/>
                <a:gd name="T63" fmla="*/ 109 h 124"/>
                <a:gd name="T64" fmla="*/ 41 w 59"/>
                <a:gd name="T65" fmla="*/ 109 h 124"/>
                <a:gd name="T66" fmla="*/ 52 w 59"/>
                <a:gd name="T67" fmla="*/ 103 h 124"/>
                <a:gd name="T68" fmla="*/ 58 w 59"/>
                <a:gd name="T69" fmla="*/ 93 h 124"/>
                <a:gd name="T70" fmla="*/ 56 w 59"/>
                <a:gd name="T71" fmla="*/ 74 h 124"/>
                <a:gd name="T72" fmla="*/ 48 w 59"/>
                <a:gd name="T73" fmla="*/ 61 h 124"/>
                <a:gd name="T74" fmla="*/ 35 w 59"/>
                <a:gd name="T75" fmla="*/ 50 h 124"/>
                <a:gd name="T76" fmla="*/ 32 w 59"/>
                <a:gd name="T77" fmla="*/ 44 h 124"/>
                <a:gd name="T78" fmla="*/ 30 w 59"/>
                <a:gd name="T79" fmla="*/ 33 h 124"/>
                <a:gd name="T80" fmla="*/ 35 w 59"/>
                <a:gd name="T81" fmla="*/ 26 h 124"/>
                <a:gd name="T82" fmla="*/ 39 w 59"/>
                <a:gd name="T83" fmla="*/ 22 h 124"/>
                <a:gd name="T84" fmla="*/ 45 w 59"/>
                <a:gd name="T85" fmla="*/ 17 h 124"/>
                <a:gd name="T86" fmla="*/ 46 w 59"/>
                <a:gd name="T87" fmla="*/ 17 h 124"/>
                <a:gd name="T88" fmla="*/ 44 w 59"/>
                <a:gd name="T89" fmla="*/ 1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 h="124">
                  <a:moveTo>
                    <a:pt x="44" y="15"/>
                  </a:moveTo>
                  <a:cubicBezTo>
                    <a:pt x="42" y="15"/>
                    <a:pt x="36" y="11"/>
                    <a:pt x="36" y="9"/>
                  </a:cubicBezTo>
                  <a:cubicBezTo>
                    <a:pt x="36" y="8"/>
                    <a:pt x="39" y="5"/>
                    <a:pt x="34" y="5"/>
                  </a:cubicBezTo>
                  <a:cubicBezTo>
                    <a:pt x="29" y="4"/>
                    <a:pt x="28" y="2"/>
                    <a:pt x="27" y="1"/>
                  </a:cubicBezTo>
                  <a:cubicBezTo>
                    <a:pt x="26" y="0"/>
                    <a:pt x="22" y="3"/>
                    <a:pt x="21" y="5"/>
                  </a:cubicBezTo>
                  <a:cubicBezTo>
                    <a:pt x="19" y="8"/>
                    <a:pt x="18" y="5"/>
                    <a:pt x="15" y="6"/>
                  </a:cubicBezTo>
                  <a:cubicBezTo>
                    <a:pt x="12" y="8"/>
                    <a:pt x="10" y="4"/>
                    <a:pt x="8" y="6"/>
                  </a:cubicBezTo>
                  <a:cubicBezTo>
                    <a:pt x="7" y="8"/>
                    <a:pt x="4" y="5"/>
                    <a:pt x="2" y="7"/>
                  </a:cubicBezTo>
                  <a:cubicBezTo>
                    <a:pt x="2" y="8"/>
                    <a:pt x="1" y="8"/>
                    <a:pt x="0" y="9"/>
                  </a:cubicBezTo>
                  <a:cubicBezTo>
                    <a:pt x="1" y="10"/>
                    <a:pt x="3" y="12"/>
                    <a:pt x="3" y="13"/>
                  </a:cubicBezTo>
                  <a:cubicBezTo>
                    <a:pt x="3" y="15"/>
                    <a:pt x="7" y="16"/>
                    <a:pt x="7" y="19"/>
                  </a:cubicBezTo>
                  <a:cubicBezTo>
                    <a:pt x="7" y="21"/>
                    <a:pt x="12" y="24"/>
                    <a:pt x="14" y="23"/>
                  </a:cubicBezTo>
                  <a:cubicBezTo>
                    <a:pt x="15" y="21"/>
                    <a:pt x="19" y="20"/>
                    <a:pt x="19" y="24"/>
                  </a:cubicBezTo>
                  <a:cubicBezTo>
                    <a:pt x="20" y="28"/>
                    <a:pt x="22" y="28"/>
                    <a:pt x="22" y="30"/>
                  </a:cubicBezTo>
                  <a:cubicBezTo>
                    <a:pt x="22" y="33"/>
                    <a:pt x="17" y="31"/>
                    <a:pt x="16" y="34"/>
                  </a:cubicBezTo>
                  <a:cubicBezTo>
                    <a:pt x="15" y="36"/>
                    <a:pt x="24" y="39"/>
                    <a:pt x="24" y="41"/>
                  </a:cubicBezTo>
                  <a:cubicBezTo>
                    <a:pt x="24" y="43"/>
                    <a:pt x="27" y="46"/>
                    <a:pt x="28" y="48"/>
                  </a:cubicBezTo>
                  <a:cubicBezTo>
                    <a:pt x="29" y="51"/>
                    <a:pt x="34" y="54"/>
                    <a:pt x="35" y="57"/>
                  </a:cubicBezTo>
                  <a:cubicBezTo>
                    <a:pt x="36" y="60"/>
                    <a:pt x="40" y="62"/>
                    <a:pt x="42" y="63"/>
                  </a:cubicBezTo>
                  <a:cubicBezTo>
                    <a:pt x="43" y="65"/>
                    <a:pt x="44" y="68"/>
                    <a:pt x="43" y="71"/>
                  </a:cubicBezTo>
                  <a:cubicBezTo>
                    <a:pt x="43" y="74"/>
                    <a:pt x="43" y="80"/>
                    <a:pt x="46" y="85"/>
                  </a:cubicBezTo>
                  <a:cubicBezTo>
                    <a:pt x="49" y="89"/>
                    <a:pt x="42" y="91"/>
                    <a:pt x="40" y="94"/>
                  </a:cubicBezTo>
                  <a:cubicBezTo>
                    <a:pt x="38" y="96"/>
                    <a:pt x="39" y="100"/>
                    <a:pt x="33" y="98"/>
                  </a:cubicBezTo>
                  <a:cubicBezTo>
                    <a:pt x="27" y="97"/>
                    <a:pt x="34" y="104"/>
                    <a:pt x="33" y="106"/>
                  </a:cubicBezTo>
                  <a:cubicBezTo>
                    <a:pt x="32" y="108"/>
                    <a:pt x="24" y="104"/>
                    <a:pt x="24" y="106"/>
                  </a:cubicBezTo>
                  <a:cubicBezTo>
                    <a:pt x="24" y="107"/>
                    <a:pt x="21" y="108"/>
                    <a:pt x="19" y="109"/>
                  </a:cubicBezTo>
                  <a:cubicBezTo>
                    <a:pt x="20" y="111"/>
                    <a:pt x="21" y="111"/>
                    <a:pt x="22" y="112"/>
                  </a:cubicBezTo>
                  <a:cubicBezTo>
                    <a:pt x="24" y="113"/>
                    <a:pt x="20" y="115"/>
                    <a:pt x="20" y="119"/>
                  </a:cubicBezTo>
                  <a:cubicBezTo>
                    <a:pt x="20" y="123"/>
                    <a:pt x="23" y="124"/>
                    <a:pt x="24" y="122"/>
                  </a:cubicBezTo>
                  <a:cubicBezTo>
                    <a:pt x="25" y="121"/>
                    <a:pt x="30" y="117"/>
                    <a:pt x="32" y="117"/>
                  </a:cubicBezTo>
                  <a:cubicBezTo>
                    <a:pt x="33" y="116"/>
                    <a:pt x="32" y="114"/>
                    <a:pt x="33" y="114"/>
                  </a:cubicBezTo>
                  <a:cubicBezTo>
                    <a:pt x="35" y="114"/>
                    <a:pt x="35" y="111"/>
                    <a:pt x="36" y="109"/>
                  </a:cubicBezTo>
                  <a:cubicBezTo>
                    <a:pt x="36" y="108"/>
                    <a:pt x="38" y="108"/>
                    <a:pt x="41" y="109"/>
                  </a:cubicBezTo>
                  <a:cubicBezTo>
                    <a:pt x="43" y="109"/>
                    <a:pt x="47" y="106"/>
                    <a:pt x="52" y="103"/>
                  </a:cubicBezTo>
                  <a:cubicBezTo>
                    <a:pt x="56" y="101"/>
                    <a:pt x="56" y="100"/>
                    <a:pt x="58" y="93"/>
                  </a:cubicBezTo>
                  <a:cubicBezTo>
                    <a:pt x="59" y="85"/>
                    <a:pt x="56" y="76"/>
                    <a:pt x="56" y="74"/>
                  </a:cubicBezTo>
                  <a:cubicBezTo>
                    <a:pt x="56" y="72"/>
                    <a:pt x="50" y="61"/>
                    <a:pt x="48" y="61"/>
                  </a:cubicBezTo>
                  <a:cubicBezTo>
                    <a:pt x="46" y="61"/>
                    <a:pt x="37" y="52"/>
                    <a:pt x="35" y="50"/>
                  </a:cubicBezTo>
                  <a:cubicBezTo>
                    <a:pt x="34" y="49"/>
                    <a:pt x="34" y="46"/>
                    <a:pt x="32" y="44"/>
                  </a:cubicBezTo>
                  <a:cubicBezTo>
                    <a:pt x="29" y="42"/>
                    <a:pt x="29" y="37"/>
                    <a:pt x="30" y="33"/>
                  </a:cubicBezTo>
                  <a:cubicBezTo>
                    <a:pt x="30" y="30"/>
                    <a:pt x="36" y="29"/>
                    <a:pt x="35" y="26"/>
                  </a:cubicBezTo>
                  <a:cubicBezTo>
                    <a:pt x="35" y="24"/>
                    <a:pt x="36" y="22"/>
                    <a:pt x="39" y="22"/>
                  </a:cubicBezTo>
                  <a:cubicBezTo>
                    <a:pt x="41" y="21"/>
                    <a:pt x="44" y="19"/>
                    <a:pt x="45" y="17"/>
                  </a:cubicBezTo>
                  <a:cubicBezTo>
                    <a:pt x="45" y="17"/>
                    <a:pt x="45" y="17"/>
                    <a:pt x="46" y="17"/>
                  </a:cubicBezTo>
                  <a:cubicBezTo>
                    <a:pt x="45" y="16"/>
                    <a:pt x="44" y="16"/>
                    <a:pt x="44" y="1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7" name="Freeform 66"/>
            <p:cNvSpPr>
              <a:spLocks/>
            </p:cNvSpPr>
            <p:nvPr/>
          </p:nvSpPr>
          <p:spPr bwMode="auto">
            <a:xfrm>
              <a:off x="11507238" y="5643109"/>
              <a:ext cx="169863" cy="122238"/>
            </a:xfrm>
            <a:custGeom>
              <a:avLst/>
              <a:gdLst>
                <a:gd name="T0" fmla="*/ 24 w 49"/>
                <a:gd name="T1" fmla="*/ 32 h 35"/>
                <a:gd name="T2" fmla="*/ 33 w 49"/>
                <a:gd name="T3" fmla="*/ 32 h 35"/>
                <a:gd name="T4" fmla="*/ 33 w 49"/>
                <a:gd name="T5" fmla="*/ 24 h 35"/>
                <a:gd name="T6" fmla="*/ 40 w 49"/>
                <a:gd name="T7" fmla="*/ 20 h 35"/>
                <a:gd name="T8" fmla="*/ 46 w 49"/>
                <a:gd name="T9" fmla="*/ 11 h 35"/>
                <a:gd name="T10" fmla="*/ 43 w 49"/>
                <a:gd name="T11" fmla="*/ 1 h 35"/>
                <a:gd name="T12" fmla="*/ 37 w 49"/>
                <a:gd name="T13" fmla="*/ 2 h 35"/>
                <a:gd name="T14" fmla="*/ 32 w 49"/>
                <a:gd name="T15" fmla="*/ 4 h 35"/>
                <a:gd name="T16" fmla="*/ 29 w 49"/>
                <a:gd name="T17" fmla="*/ 6 h 35"/>
                <a:gd name="T18" fmla="*/ 25 w 49"/>
                <a:gd name="T19" fmla="*/ 2 h 35"/>
                <a:gd name="T20" fmla="*/ 14 w 49"/>
                <a:gd name="T21" fmla="*/ 2 h 35"/>
                <a:gd name="T22" fmla="*/ 3 w 49"/>
                <a:gd name="T23" fmla="*/ 8 h 35"/>
                <a:gd name="T24" fmla="*/ 3 w 49"/>
                <a:gd name="T25" fmla="*/ 15 h 35"/>
                <a:gd name="T26" fmla="*/ 4 w 49"/>
                <a:gd name="T27" fmla="*/ 21 h 35"/>
                <a:gd name="T28" fmla="*/ 4 w 49"/>
                <a:gd name="T29" fmla="*/ 21 h 35"/>
                <a:gd name="T30" fmla="*/ 6 w 49"/>
                <a:gd name="T31" fmla="*/ 28 h 35"/>
                <a:gd name="T32" fmla="*/ 11 w 49"/>
                <a:gd name="T33" fmla="*/ 29 h 35"/>
                <a:gd name="T34" fmla="*/ 12 w 49"/>
                <a:gd name="T35" fmla="*/ 34 h 35"/>
                <a:gd name="T36" fmla="*/ 18 w 49"/>
                <a:gd name="T37" fmla="*/ 34 h 35"/>
                <a:gd name="T38" fmla="*/ 19 w 49"/>
                <a:gd name="T39" fmla="*/ 35 h 35"/>
                <a:gd name="T40" fmla="*/ 24 w 49"/>
                <a:gd name="T41" fmla="*/ 3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35">
                  <a:moveTo>
                    <a:pt x="24" y="32"/>
                  </a:moveTo>
                  <a:cubicBezTo>
                    <a:pt x="24" y="30"/>
                    <a:pt x="32" y="34"/>
                    <a:pt x="33" y="32"/>
                  </a:cubicBezTo>
                  <a:cubicBezTo>
                    <a:pt x="34" y="30"/>
                    <a:pt x="27" y="23"/>
                    <a:pt x="33" y="24"/>
                  </a:cubicBezTo>
                  <a:cubicBezTo>
                    <a:pt x="39" y="26"/>
                    <a:pt x="38" y="22"/>
                    <a:pt x="40" y="20"/>
                  </a:cubicBezTo>
                  <a:cubicBezTo>
                    <a:pt x="42" y="17"/>
                    <a:pt x="49" y="15"/>
                    <a:pt x="46" y="11"/>
                  </a:cubicBezTo>
                  <a:cubicBezTo>
                    <a:pt x="44" y="7"/>
                    <a:pt x="43" y="4"/>
                    <a:pt x="43" y="1"/>
                  </a:cubicBezTo>
                  <a:cubicBezTo>
                    <a:pt x="41" y="2"/>
                    <a:pt x="39" y="2"/>
                    <a:pt x="37" y="2"/>
                  </a:cubicBezTo>
                  <a:cubicBezTo>
                    <a:pt x="36" y="1"/>
                    <a:pt x="32" y="1"/>
                    <a:pt x="32" y="4"/>
                  </a:cubicBezTo>
                  <a:cubicBezTo>
                    <a:pt x="32" y="6"/>
                    <a:pt x="29" y="7"/>
                    <a:pt x="29" y="6"/>
                  </a:cubicBezTo>
                  <a:cubicBezTo>
                    <a:pt x="30" y="4"/>
                    <a:pt x="27" y="5"/>
                    <a:pt x="25" y="2"/>
                  </a:cubicBezTo>
                  <a:cubicBezTo>
                    <a:pt x="23" y="0"/>
                    <a:pt x="17" y="3"/>
                    <a:pt x="14" y="2"/>
                  </a:cubicBezTo>
                  <a:cubicBezTo>
                    <a:pt x="11" y="1"/>
                    <a:pt x="6" y="4"/>
                    <a:pt x="3" y="8"/>
                  </a:cubicBezTo>
                  <a:cubicBezTo>
                    <a:pt x="0" y="11"/>
                    <a:pt x="3" y="11"/>
                    <a:pt x="3" y="15"/>
                  </a:cubicBezTo>
                  <a:cubicBezTo>
                    <a:pt x="3" y="18"/>
                    <a:pt x="5" y="18"/>
                    <a:pt x="4" y="21"/>
                  </a:cubicBezTo>
                  <a:cubicBezTo>
                    <a:pt x="4" y="21"/>
                    <a:pt x="4" y="21"/>
                    <a:pt x="4" y="21"/>
                  </a:cubicBezTo>
                  <a:cubicBezTo>
                    <a:pt x="7" y="23"/>
                    <a:pt x="6" y="26"/>
                    <a:pt x="6" y="28"/>
                  </a:cubicBezTo>
                  <a:cubicBezTo>
                    <a:pt x="7" y="31"/>
                    <a:pt x="10" y="29"/>
                    <a:pt x="11" y="29"/>
                  </a:cubicBezTo>
                  <a:cubicBezTo>
                    <a:pt x="13" y="29"/>
                    <a:pt x="10" y="32"/>
                    <a:pt x="12" y="34"/>
                  </a:cubicBezTo>
                  <a:cubicBezTo>
                    <a:pt x="13" y="35"/>
                    <a:pt x="17" y="32"/>
                    <a:pt x="18" y="34"/>
                  </a:cubicBezTo>
                  <a:cubicBezTo>
                    <a:pt x="18" y="35"/>
                    <a:pt x="19" y="35"/>
                    <a:pt x="19" y="35"/>
                  </a:cubicBezTo>
                  <a:cubicBezTo>
                    <a:pt x="21" y="34"/>
                    <a:pt x="24" y="33"/>
                    <a:pt x="24" y="3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8" name="Freeform 67"/>
            <p:cNvSpPr>
              <a:spLocks/>
            </p:cNvSpPr>
            <p:nvPr/>
          </p:nvSpPr>
          <p:spPr bwMode="auto">
            <a:xfrm>
              <a:off x="11451675" y="5414509"/>
              <a:ext cx="207963" cy="254000"/>
            </a:xfrm>
            <a:custGeom>
              <a:avLst/>
              <a:gdLst>
                <a:gd name="T0" fmla="*/ 40 w 60"/>
                <a:gd name="T1" fmla="*/ 33 h 73"/>
                <a:gd name="T2" fmla="*/ 32 w 60"/>
                <a:gd name="T3" fmla="*/ 26 h 73"/>
                <a:gd name="T4" fmla="*/ 38 w 60"/>
                <a:gd name="T5" fmla="*/ 22 h 73"/>
                <a:gd name="T6" fmla="*/ 35 w 60"/>
                <a:gd name="T7" fmla="*/ 16 h 73"/>
                <a:gd name="T8" fmla="*/ 30 w 60"/>
                <a:gd name="T9" fmla="*/ 15 h 73"/>
                <a:gd name="T10" fmla="*/ 23 w 60"/>
                <a:gd name="T11" fmla="*/ 11 h 73"/>
                <a:gd name="T12" fmla="*/ 19 w 60"/>
                <a:gd name="T13" fmla="*/ 5 h 73"/>
                <a:gd name="T14" fmla="*/ 16 w 60"/>
                <a:gd name="T15" fmla="*/ 1 h 73"/>
                <a:gd name="T16" fmla="*/ 13 w 60"/>
                <a:gd name="T17" fmla="*/ 1 h 73"/>
                <a:gd name="T18" fmla="*/ 12 w 60"/>
                <a:gd name="T19" fmla="*/ 5 h 73"/>
                <a:gd name="T20" fmla="*/ 11 w 60"/>
                <a:gd name="T21" fmla="*/ 11 h 73"/>
                <a:gd name="T22" fmla="*/ 7 w 60"/>
                <a:gd name="T23" fmla="*/ 7 h 73"/>
                <a:gd name="T24" fmla="*/ 3 w 60"/>
                <a:gd name="T25" fmla="*/ 14 h 73"/>
                <a:gd name="T26" fmla="*/ 0 w 60"/>
                <a:gd name="T27" fmla="*/ 16 h 73"/>
                <a:gd name="T28" fmla="*/ 2 w 60"/>
                <a:gd name="T29" fmla="*/ 18 h 73"/>
                <a:gd name="T30" fmla="*/ 2 w 60"/>
                <a:gd name="T31" fmla="*/ 24 h 73"/>
                <a:gd name="T32" fmla="*/ 8 w 60"/>
                <a:gd name="T33" fmla="*/ 26 h 73"/>
                <a:gd name="T34" fmla="*/ 7 w 60"/>
                <a:gd name="T35" fmla="*/ 35 h 73"/>
                <a:gd name="T36" fmla="*/ 5 w 60"/>
                <a:gd name="T37" fmla="*/ 41 h 73"/>
                <a:gd name="T38" fmla="*/ 12 w 60"/>
                <a:gd name="T39" fmla="*/ 38 h 73"/>
                <a:gd name="T40" fmla="*/ 18 w 60"/>
                <a:gd name="T41" fmla="*/ 38 h 73"/>
                <a:gd name="T42" fmla="*/ 23 w 60"/>
                <a:gd name="T43" fmla="*/ 37 h 73"/>
                <a:gd name="T44" fmla="*/ 31 w 60"/>
                <a:gd name="T45" fmla="*/ 36 h 73"/>
                <a:gd name="T46" fmla="*/ 37 w 60"/>
                <a:gd name="T47" fmla="*/ 42 h 73"/>
                <a:gd name="T48" fmla="*/ 38 w 60"/>
                <a:gd name="T49" fmla="*/ 52 h 73"/>
                <a:gd name="T50" fmla="*/ 43 w 60"/>
                <a:gd name="T51" fmla="*/ 60 h 73"/>
                <a:gd name="T52" fmla="*/ 42 w 60"/>
                <a:gd name="T53" fmla="*/ 69 h 73"/>
                <a:gd name="T54" fmla="*/ 45 w 60"/>
                <a:gd name="T55" fmla="*/ 72 h 73"/>
                <a:gd name="T56" fmla="*/ 48 w 60"/>
                <a:gd name="T57" fmla="*/ 70 h 73"/>
                <a:gd name="T58" fmla="*/ 53 w 60"/>
                <a:gd name="T59" fmla="*/ 68 h 73"/>
                <a:gd name="T60" fmla="*/ 59 w 60"/>
                <a:gd name="T61" fmla="*/ 67 h 73"/>
                <a:gd name="T62" fmla="*/ 59 w 60"/>
                <a:gd name="T63" fmla="*/ 63 h 73"/>
                <a:gd name="T64" fmla="*/ 58 w 60"/>
                <a:gd name="T65" fmla="*/ 55 h 73"/>
                <a:gd name="T66" fmla="*/ 51 w 60"/>
                <a:gd name="T67" fmla="*/ 49 h 73"/>
                <a:gd name="T68" fmla="*/ 44 w 60"/>
                <a:gd name="T69" fmla="*/ 40 h 73"/>
                <a:gd name="T70" fmla="*/ 40 w 60"/>
                <a:gd name="T71" fmla="*/ 3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3">
                  <a:moveTo>
                    <a:pt x="40" y="33"/>
                  </a:moveTo>
                  <a:cubicBezTo>
                    <a:pt x="40" y="31"/>
                    <a:pt x="31" y="28"/>
                    <a:pt x="32" y="26"/>
                  </a:cubicBezTo>
                  <a:cubicBezTo>
                    <a:pt x="33" y="23"/>
                    <a:pt x="38" y="25"/>
                    <a:pt x="38" y="22"/>
                  </a:cubicBezTo>
                  <a:cubicBezTo>
                    <a:pt x="38" y="20"/>
                    <a:pt x="36" y="20"/>
                    <a:pt x="35" y="16"/>
                  </a:cubicBezTo>
                  <a:cubicBezTo>
                    <a:pt x="35" y="12"/>
                    <a:pt x="31" y="13"/>
                    <a:pt x="30" y="15"/>
                  </a:cubicBezTo>
                  <a:cubicBezTo>
                    <a:pt x="28" y="16"/>
                    <a:pt x="23" y="13"/>
                    <a:pt x="23" y="11"/>
                  </a:cubicBezTo>
                  <a:cubicBezTo>
                    <a:pt x="23" y="8"/>
                    <a:pt x="19" y="7"/>
                    <a:pt x="19" y="5"/>
                  </a:cubicBezTo>
                  <a:cubicBezTo>
                    <a:pt x="19" y="4"/>
                    <a:pt x="17" y="2"/>
                    <a:pt x="16" y="1"/>
                  </a:cubicBezTo>
                  <a:cubicBezTo>
                    <a:pt x="15" y="1"/>
                    <a:pt x="13" y="1"/>
                    <a:pt x="13" y="1"/>
                  </a:cubicBezTo>
                  <a:cubicBezTo>
                    <a:pt x="12" y="0"/>
                    <a:pt x="11" y="4"/>
                    <a:pt x="12" y="5"/>
                  </a:cubicBezTo>
                  <a:cubicBezTo>
                    <a:pt x="13" y="6"/>
                    <a:pt x="14" y="12"/>
                    <a:pt x="11" y="11"/>
                  </a:cubicBezTo>
                  <a:cubicBezTo>
                    <a:pt x="9" y="11"/>
                    <a:pt x="9" y="7"/>
                    <a:pt x="7" y="7"/>
                  </a:cubicBezTo>
                  <a:cubicBezTo>
                    <a:pt x="7" y="7"/>
                    <a:pt x="3" y="12"/>
                    <a:pt x="3" y="14"/>
                  </a:cubicBezTo>
                  <a:cubicBezTo>
                    <a:pt x="3" y="15"/>
                    <a:pt x="1" y="16"/>
                    <a:pt x="0" y="16"/>
                  </a:cubicBezTo>
                  <a:cubicBezTo>
                    <a:pt x="1" y="17"/>
                    <a:pt x="2" y="18"/>
                    <a:pt x="2" y="18"/>
                  </a:cubicBezTo>
                  <a:cubicBezTo>
                    <a:pt x="3" y="19"/>
                    <a:pt x="1" y="22"/>
                    <a:pt x="2" y="24"/>
                  </a:cubicBezTo>
                  <a:cubicBezTo>
                    <a:pt x="4" y="27"/>
                    <a:pt x="7" y="23"/>
                    <a:pt x="8" y="26"/>
                  </a:cubicBezTo>
                  <a:cubicBezTo>
                    <a:pt x="9" y="30"/>
                    <a:pt x="7" y="31"/>
                    <a:pt x="7" y="35"/>
                  </a:cubicBezTo>
                  <a:cubicBezTo>
                    <a:pt x="7" y="38"/>
                    <a:pt x="5" y="38"/>
                    <a:pt x="5" y="41"/>
                  </a:cubicBezTo>
                  <a:cubicBezTo>
                    <a:pt x="6" y="44"/>
                    <a:pt x="10" y="40"/>
                    <a:pt x="12" y="38"/>
                  </a:cubicBezTo>
                  <a:cubicBezTo>
                    <a:pt x="15" y="36"/>
                    <a:pt x="17" y="37"/>
                    <a:pt x="18" y="38"/>
                  </a:cubicBezTo>
                  <a:cubicBezTo>
                    <a:pt x="19" y="39"/>
                    <a:pt x="23" y="38"/>
                    <a:pt x="23" y="37"/>
                  </a:cubicBezTo>
                  <a:cubicBezTo>
                    <a:pt x="24" y="35"/>
                    <a:pt x="29" y="34"/>
                    <a:pt x="31" y="36"/>
                  </a:cubicBezTo>
                  <a:cubicBezTo>
                    <a:pt x="33" y="38"/>
                    <a:pt x="34" y="41"/>
                    <a:pt x="37" y="42"/>
                  </a:cubicBezTo>
                  <a:cubicBezTo>
                    <a:pt x="39" y="43"/>
                    <a:pt x="35" y="51"/>
                    <a:pt x="38" y="52"/>
                  </a:cubicBezTo>
                  <a:cubicBezTo>
                    <a:pt x="40" y="52"/>
                    <a:pt x="43" y="56"/>
                    <a:pt x="43" y="60"/>
                  </a:cubicBezTo>
                  <a:cubicBezTo>
                    <a:pt x="43" y="64"/>
                    <a:pt x="45" y="66"/>
                    <a:pt x="42" y="69"/>
                  </a:cubicBezTo>
                  <a:cubicBezTo>
                    <a:pt x="44" y="70"/>
                    <a:pt x="46" y="70"/>
                    <a:pt x="45" y="72"/>
                  </a:cubicBezTo>
                  <a:cubicBezTo>
                    <a:pt x="45" y="73"/>
                    <a:pt x="48" y="72"/>
                    <a:pt x="48" y="70"/>
                  </a:cubicBezTo>
                  <a:cubicBezTo>
                    <a:pt x="48" y="67"/>
                    <a:pt x="52" y="67"/>
                    <a:pt x="53" y="68"/>
                  </a:cubicBezTo>
                  <a:cubicBezTo>
                    <a:pt x="55" y="68"/>
                    <a:pt x="57" y="68"/>
                    <a:pt x="59" y="67"/>
                  </a:cubicBezTo>
                  <a:cubicBezTo>
                    <a:pt x="59" y="65"/>
                    <a:pt x="59" y="64"/>
                    <a:pt x="59" y="63"/>
                  </a:cubicBezTo>
                  <a:cubicBezTo>
                    <a:pt x="60" y="60"/>
                    <a:pt x="59" y="57"/>
                    <a:pt x="58" y="55"/>
                  </a:cubicBezTo>
                  <a:cubicBezTo>
                    <a:pt x="56" y="54"/>
                    <a:pt x="52" y="52"/>
                    <a:pt x="51" y="49"/>
                  </a:cubicBezTo>
                  <a:cubicBezTo>
                    <a:pt x="50" y="46"/>
                    <a:pt x="45" y="43"/>
                    <a:pt x="44" y="40"/>
                  </a:cubicBezTo>
                  <a:cubicBezTo>
                    <a:pt x="43" y="38"/>
                    <a:pt x="40" y="35"/>
                    <a:pt x="40" y="3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9" name="Freeform 68"/>
            <p:cNvSpPr>
              <a:spLocks/>
            </p:cNvSpPr>
            <p:nvPr/>
          </p:nvSpPr>
          <p:spPr bwMode="auto">
            <a:xfrm>
              <a:off x="11381825" y="5470071"/>
              <a:ext cx="225425" cy="427038"/>
            </a:xfrm>
            <a:custGeom>
              <a:avLst/>
              <a:gdLst>
                <a:gd name="T0" fmla="*/ 39 w 65"/>
                <a:gd name="T1" fmla="*/ 65 h 123"/>
                <a:gd name="T2" fmla="*/ 39 w 65"/>
                <a:gd name="T3" fmla="*/ 58 h 123"/>
                <a:gd name="T4" fmla="*/ 50 w 65"/>
                <a:gd name="T5" fmla="*/ 52 h 123"/>
                <a:gd name="T6" fmla="*/ 61 w 65"/>
                <a:gd name="T7" fmla="*/ 52 h 123"/>
                <a:gd name="T8" fmla="*/ 62 w 65"/>
                <a:gd name="T9" fmla="*/ 53 h 123"/>
                <a:gd name="T10" fmla="*/ 63 w 65"/>
                <a:gd name="T11" fmla="*/ 44 h 123"/>
                <a:gd name="T12" fmla="*/ 58 w 65"/>
                <a:gd name="T13" fmla="*/ 36 h 123"/>
                <a:gd name="T14" fmla="*/ 57 w 65"/>
                <a:gd name="T15" fmla="*/ 26 h 123"/>
                <a:gd name="T16" fmla="*/ 51 w 65"/>
                <a:gd name="T17" fmla="*/ 20 h 123"/>
                <a:gd name="T18" fmla="*/ 43 w 65"/>
                <a:gd name="T19" fmla="*/ 21 h 123"/>
                <a:gd name="T20" fmla="*/ 38 w 65"/>
                <a:gd name="T21" fmla="*/ 22 h 123"/>
                <a:gd name="T22" fmla="*/ 32 w 65"/>
                <a:gd name="T23" fmla="*/ 22 h 123"/>
                <a:gd name="T24" fmla="*/ 25 w 65"/>
                <a:gd name="T25" fmla="*/ 25 h 123"/>
                <a:gd name="T26" fmla="*/ 27 w 65"/>
                <a:gd name="T27" fmla="*/ 19 h 123"/>
                <a:gd name="T28" fmla="*/ 28 w 65"/>
                <a:gd name="T29" fmla="*/ 10 h 123"/>
                <a:gd name="T30" fmla="*/ 22 w 65"/>
                <a:gd name="T31" fmla="*/ 8 h 123"/>
                <a:gd name="T32" fmla="*/ 22 w 65"/>
                <a:gd name="T33" fmla="*/ 2 h 123"/>
                <a:gd name="T34" fmla="*/ 20 w 65"/>
                <a:gd name="T35" fmla="*/ 0 h 123"/>
                <a:gd name="T36" fmla="*/ 19 w 65"/>
                <a:gd name="T37" fmla="*/ 2 h 123"/>
                <a:gd name="T38" fmla="*/ 12 w 65"/>
                <a:gd name="T39" fmla="*/ 6 h 123"/>
                <a:gd name="T40" fmla="*/ 6 w 65"/>
                <a:gd name="T41" fmla="*/ 8 h 123"/>
                <a:gd name="T42" fmla="*/ 1 w 65"/>
                <a:gd name="T43" fmla="*/ 10 h 123"/>
                <a:gd name="T44" fmla="*/ 0 w 65"/>
                <a:gd name="T45" fmla="*/ 23 h 123"/>
                <a:gd name="T46" fmla="*/ 6 w 65"/>
                <a:gd name="T47" fmla="*/ 30 h 123"/>
                <a:gd name="T48" fmla="*/ 7 w 65"/>
                <a:gd name="T49" fmla="*/ 36 h 123"/>
                <a:gd name="T50" fmla="*/ 7 w 65"/>
                <a:gd name="T51" fmla="*/ 39 h 123"/>
                <a:gd name="T52" fmla="*/ 6 w 65"/>
                <a:gd name="T53" fmla="*/ 45 h 123"/>
                <a:gd name="T54" fmla="*/ 8 w 65"/>
                <a:gd name="T55" fmla="*/ 54 h 123"/>
                <a:gd name="T56" fmla="*/ 12 w 65"/>
                <a:gd name="T57" fmla="*/ 64 h 123"/>
                <a:gd name="T58" fmla="*/ 14 w 65"/>
                <a:gd name="T59" fmla="*/ 70 h 123"/>
                <a:gd name="T60" fmla="*/ 7 w 65"/>
                <a:gd name="T61" fmla="*/ 83 h 123"/>
                <a:gd name="T62" fmla="*/ 5 w 65"/>
                <a:gd name="T63" fmla="*/ 95 h 123"/>
                <a:gd name="T64" fmla="*/ 5 w 65"/>
                <a:gd name="T65" fmla="*/ 102 h 123"/>
                <a:gd name="T66" fmla="*/ 16 w 65"/>
                <a:gd name="T67" fmla="*/ 112 h 123"/>
                <a:gd name="T68" fmla="*/ 18 w 65"/>
                <a:gd name="T69" fmla="*/ 116 h 123"/>
                <a:gd name="T70" fmla="*/ 23 w 65"/>
                <a:gd name="T71" fmla="*/ 116 h 123"/>
                <a:gd name="T72" fmla="*/ 27 w 65"/>
                <a:gd name="T73" fmla="*/ 121 h 123"/>
                <a:gd name="T74" fmla="*/ 33 w 65"/>
                <a:gd name="T75" fmla="*/ 122 h 123"/>
                <a:gd name="T76" fmla="*/ 36 w 65"/>
                <a:gd name="T77" fmla="*/ 119 h 123"/>
                <a:gd name="T78" fmla="*/ 27 w 65"/>
                <a:gd name="T79" fmla="*/ 113 h 123"/>
                <a:gd name="T80" fmla="*/ 21 w 65"/>
                <a:gd name="T81" fmla="*/ 104 h 123"/>
                <a:gd name="T82" fmla="*/ 18 w 65"/>
                <a:gd name="T83" fmla="*/ 97 h 123"/>
                <a:gd name="T84" fmla="*/ 13 w 65"/>
                <a:gd name="T85" fmla="*/ 93 h 123"/>
                <a:gd name="T86" fmla="*/ 14 w 65"/>
                <a:gd name="T87" fmla="*/ 80 h 123"/>
                <a:gd name="T88" fmla="*/ 18 w 65"/>
                <a:gd name="T89" fmla="*/ 64 h 123"/>
                <a:gd name="T90" fmla="*/ 25 w 65"/>
                <a:gd name="T91" fmla="*/ 62 h 123"/>
                <a:gd name="T92" fmla="*/ 31 w 65"/>
                <a:gd name="T93" fmla="*/ 66 h 123"/>
                <a:gd name="T94" fmla="*/ 40 w 65"/>
                <a:gd name="T95" fmla="*/ 71 h 123"/>
                <a:gd name="T96" fmla="*/ 40 w 65"/>
                <a:gd name="T97" fmla="*/ 71 h 123"/>
                <a:gd name="T98" fmla="*/ 40 w 65"/>
                <a:gd name="T99" fmla="*/ 71 h 123"/>
                <a:gd name="T100" fmla="*/ 39 w 65"/>
                <a:gd name="T101" fmla="*/ 6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123">
                  <a:moveTo>
                    <a:pt x="39" y="65"/>
                  </a:moveTo>
                  <a:cubicBezTo>
                    <a:pt x="39" y="61"/>
                    <a:pt x="36" y="61"/>
                    <a:pt x="39" y="58"/>
                  </a:cubicBezTo>
                  <a:cubicBezTo>
                    <a:pt x="42" y="54"/>
                    <a:pt x="47" y="51"/>
                    <a:pt x="50" y="52"/>
                  </a:cubicBezTo>
                  <a:cubicBezTo>
                    <a:pt x="53" y="53"/>
                    <a:pt x="59" y="50"/>
                    <a:pt x="61" y="52"/>
                  </a:cubicBezTo>
                  <a:cubicBezTo>
                    <a:pt x="61" y="53"/>
                    <a:pt x="62" y="53"/>
                    <a:pt x="62" y="53"/>
                  </a:cubicBezTo>
                  <a:cubicBezTo>
                    <a:pt x="65" y="50"/>
                    <a:pt x="63" y="48"/>
                    <a:pt x="63" y="44"/>
                  </a:cubicBezTo>
                  <a:cubicBezTo>
                    <a:pt x="63" y="40"/>
                    <a:pt x="60" y="36"/>
                    <a:pt x="58" y="36"/>
                  </a:cubicBezTo>
                  <a:cubicBezTo>
                    <a:pt x="55" y="35"/>
                    <a:pt x="59" y="27"/>
                    <a:pt x="57" y="26"/>
                  </a:cubicBezTo>
                  <a:cubicBezTo>
                    <a:pt x="54" y="25"/>
                    <a:pt x="53" y="22"/>
                    <a:pt x="51" y="20"/>
                  </a:cubicBezTo>
                  <a:cubicBezTo>
                    <a:pt x="49" y="18"/>
                    <a:pt x="44" y="19"/>
                    <a:pt x="43" y="21"/>
                  </a:cubicBezTo>
                  <a:cubicBezTo>
                    <a:pt x="43" y="22"/>
                    <a:pt x="39" y="23"/>
                    <a:pt x="38" y="22"/>
                  </a:cubicBezTo>
                  <a:cubicBezTo>
                    <a:pt x="37" y="21"/>
                    <a:pt x="35" y="20"/>
                    <a:pt x="32" y="22"/>
                  </a:cubicBezTo>
                  <a:cubicBezTo>
                    <a:pt x="30" y="24"/>
                    <a:pt x="26" y="28"/>
                    <a:pt x="25" y="25"/>
                  </a:cubicBezTo>
                  <a:cubicBezTo>
                    <a:pt x="25" y="22"/>
                    <a:pt x="27" y="22"/>
                    <a:pt x="27" y="19"/>
                  </a:cubicBezTo>
                  <a:cubicBezTo>
                    <a:pt x="27" y="15"/>
                    <a:pt x="29" y="14"/>
                    <a:pt x="28" y="10"/>
                  </a:cubicBezTo>
                  <a:cubicBezTo>
                    <a:pt x="27" y="7"/>
                    <a:pt x="24" y="11"/>
                    <a:pt x="22" y="8"/>
                  </a:cubicBezTo>
                  <a:cubicBezTo>
                    <a:pt x="21" y="6"/>
                    <a:pt x="23" y="3"/>
                    <a:pt x="22" y="2"/>
                  </a:cubicBezTo>
                  <a:cubicBezTo>
                    <a:pt x="22" y="2"/>
                    <a:pt x="21" y="1"/>
                    <a:pt x="20" y="0"/>
                  </a:cubicBezTo>
                  <a:cubicBezTo>
                    <a:pt x="20" y="1"/>
                    <a:pt x="19" y="1"/>
                    <a:pt x="19" y="2"/>
                  </a:cubicBezTo>
                  <a:cubicBezTo>
                    <a:pt x="18" y="3"/>
                    <a:pt x="13" y="4"/>
                    <a:pt x="12" y="6"/>
                  </a:cubicBezTo>
                  <a:cubicBezTo>
                    <a:pt x="10" y="8"/>
                    <a:pt x="7" y="8"/>
                    <a:pt x="6" y="8"/>
                  </a:cubicBezTo>
                  <a:cubicBezTo>
                    <a:pt x="5" y="8"/>
                    <a:pt x="1" y="8"/>
                    <a:pt x="1" y="10"/>
                  </a:cubicBezTo>
                  <a:cubicBezTo>
                    <a:pt x="1" y="12"/>
                    <a:pt x="0" y="21"/>
                    <a:pt x="0" y="23"/>
                  </a:cubicBezTo>
                  <a:cubicBezTo>
                    <a:pt x="0" y="24"/>
                    <a:pt x="4" y="30"/>
                    <a:pt x="6" y="30"/>
                  </a:cubicBezTo>
                  <a:cubicBezTo>
                    <a:pt x="7" y="31"/>
                    <a:pt x="5" y="35"/>
                    <a:pt x="7" y="36"/>
                  </a:cubicBezTo>
                  <a:cubicBezTo>
                    <a:pt x="9" y="37"/>
                    <a:pt x="8" y="40"/>
                    <a:pt x="7" y="39"/>
                  </a:cubicBezTo>
                  <a:cubicBezTo>
                    <a:pt x="6" y="39"/>
                    <a:pt x="7" y="44"/>
                    <a:pt x="6" y="45"/>
                  </a:cubicBezTo>
                  <a:cubicBezTo>
                    <a:pt x="4" y="47"/>
                    <a:pt x="5" y="51"/>
                    <a:pt x="8" y="54"/>
                  </a:cubicBezTo>
                  <a:cubicBezTo>
                    <a:pt x="12" y="57"/>
                    <a:pt x="12" y="61"/>
                    <a:pt x="12" y="64"/>
                  </a:cubicBezTo>
                  <a:cubicBezTo>
                    <a:pt x="12" y="66"/>
                    <a:pt x="14" y="66"/>
                    <a:pt x="14" y="70"/>
                  </a:cubicBezTo>
                  <a:cubicBezTo>
                    <a:pt x="14" y="70"/>
                    <a:pt x="10" y="83"/>
                    <a:pt x="7" y="83"/>
                  </a:cubicBezTo>
                  <a:cubicBezTo>
                    <a:pt x="7" y="86"/>
                    <a:pt x="6" y="92"/>
                    <a:pt x="5" y="95"/>
                  </a:cubicBezTo>
                  <a:cubicBezTo>
                    <a:pt x="4" y="98"/>
                    <a:pt x="3" y="102"/>
                    <a:pt x="5" y="102"/>
                  </a:cubicBezTo>
                  <a:cubicBezTo>
                    <a:pt x="8" y="102"/>
                    <a:pt x="12" y="107"/>
                    <a:pt x="16" y="112"/>
                  </a:cubicBezTo>
                  <a:cubicBezTo>
                    <a:pt x="17" y="113"/>
                    <a:pt x="18" y="115"/>
                    <a:pt x="18" y="116"/>
                  </a:cubicBezTo>
                  <a:cubicBezTo>
                    <a:pt x="20" y="116"/>
                    <a:pt x="22" y="116"/>
                    <a:pt x="23" y="116"/>
                  </a:cubicBezTo>
                  <a:cubicBezTo>
                    <a:pt x="26" y="117"/>
                    <a:pt x="27" y="120"/>
                    <a:pt x="27" y="121"/>
                  </a:cubicBezTo>
                  <a:cubicBezTo>
                    <a:pt x="27" y="123"/>
                    <a:pt x="32" y="122"/>
                    <a:pt x="33" y="122"/>
                  </a:cubicBezTo>
                  <a:cubicBezTo>
                    <a:pt x="34" y="122"/>
                    <a:pt x="33" y="120"/>
                    <a:pt x="36" y="119"/>
                  </a:cubicBezTo>
                  <a:cubicBezTo>
                    <a:pt x="34" y="116"/>
                    <a:pt x="30" y="114"/>
                    <a:pt x="27" y="113"/>
                  </a:cubicBezTo>
                  <a:cubicBezTo>
                    <a:pt x="23" y="113"/>
                    <a:pt x="21" y="107"/>
                    <a:pt x="21" y="104"/>
                  </a:cubicBezTo>
                  <a:cubicBezTo>
                    <a:pt x="21" y="101"/>
                    <a:pt x="18" y="99"/>
                    <a:pt x="18" y="97"/>
                  </a:cubicBezTo>
                  <a:cubicBezTo>
                    <a:pt x="18" y="94"/>
                    <a:pt x="16" y="94"/>
                    <a:pt x="13" y="93"/>
                  </a:cubicBezTo>
                  <a:cubicBezTo>
                    <a:pt x="10" y="92"/>
                    <a:pt x="14" y="83"/>
                    <a:pt x="14" y="80"/>
                  </a:cubicBezTo>
                  <a:cubicBezTo>
                    <a:pt x="14" y="77"/>
                    <a:pt x="20" y="67"/>
                    <a:pt x="18" y="64"/>
                  </a:cubicBezTo>
                  <a:cubicBezTo>
                    <a:pt x="17" y="61"/>
                    <a:pt x="24" y="58"/>
                    <a:pt x="25" y="62"/>
                  </a:cubicBezTo>
                  <a:cubicBezTo>
                    <a:pt x="26" y="65"/>
                    <a:pt x="26" y="67"/>
                    <a:pt x="31" y="66"/>
                  </a:cubicBezTo>
                  <a:cubicBezTo>
                    <a:pt x="36" y="66"/>
                    <a:pt x="36" y="70"/>
                    <a:pt x="40" y="71"/>
                  </a:cubicBezTo>
                  <a:cubicBezTo>
                    <a:pt x="40" y="71"/>
                    <a:pt x="40" y="71"/>
                    <a:pt x="40" y="71"/>
                  </a:cubicBezTo>
                  <a:cubicBezTo>
                    <a:pt x="40" y="71"/>
                    <a:pt x="40" y="71"/>
                    <a:pt x="40" y="71"/>
                  </a:cubicBezTo>
                  <a:cubicBezTo>
                    <a:pt x="41" y="68"/>
                    <a:pt x="39" y="68"/>
                    <a:pt x="39" y="6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0" name="Freeform 69"/>
            <p:cNvSpPr>
              <a:spLocks/>
            </p:cNvSpPr>
            <p:nvPr/>
          </p:nvSpPr>
          <p:spPr bwMode="auto">
            <a:xfrm>
              <a:off x="9084713" y="4323896"/>
              <a:ext cx="269875" cy="222250"/>
            </a:xfrm>
            <a:custGeom>
              <a:avLst/>
              <a:gdLst>
                <a:gd name="T0" fmla="*/ 2 w 78"/>
                <a:gd name="T1" fmla="*/ 14 h 64"/>
                <a:gd name="T2" fmla="*/ 2 w 78"/>
                <a:gd name="T3" fmla="*/ 22 h 64"/>
                <a:gd name="T4" fmla="*/ 2 w 78"/>
                <a:gd name="T5" fmla="*/ 25 h 64"/>
                <a:gd name="T6" fmla="*/ 4 w 78"/>
                <a:gd name="T7" fmla="*/ 29 h 64"/>
                <a:gd name="T8" fmla="*/ 5 w 78"/>
                <a:gd name="T9" fmla="*/ 33 h 64"/>
                <a:gd name="T10" fmla="*/ 7 w 78"/>
                <a:gd name="T11" fmla="*/ 40 h 64"/>
                <a:gd name="T12" fmla="*/ 7 w 78"/>
                <a:gd name="T13" fmla="*/ 44 h 64"/>
                <a:gd name="T14" fmla="*/ 12 w 78"/>
                <a:gd name="T15" fmla="*/ 46 h 64"/>
                <a:gd name="T16" fmla="*/ 17 w 78"/>
                <a:gd name="T17" fmla="*/ 50 h 64"/>
                <a:gd name="T18" fmla="*/ 21 w 78"/>
                <a:gd name="T19" fmla="*/ 52 h 64"/>
                <a:gd name="T20" fmla="*/ 26 w 78"/>
                <a:gd name="T21" fmla="*/ 51 h 64"/>
                <a:gd name="T22" fmla="*/ 28 w 78"/>
                <a:gd name="T23" fmla="*/ 54 h 64"/>
                <a:gd name="T24" fmla="*/ 33 w 78"/>
                <a:gd name="T25" fmla="*/ 55 h 64"/>
                <a:gd name="T26" fmla="*/ 37 w 78"/>
                <a:gd name="T27" fmla="*/ 60 h 64"/>
                <a:gd name="T28" fmla="*/ 42 w 78"/>
                <a:gd name="T29" fmla="*/ 59 h 64"/>
                <a:gd name="T30" fmla="*/ 49 w 78"/>
                <a:gd name="T31" fmla="*/ 60 h 64"/>
                <a:gd name="T32" fmla="*/ 55 w 78"/>
                <a:gd name="T33" fmla="*/ 61 h 64"/>
                <a:gd name="T34" fmla="*/ 62 w 78"/>
                <a:gd name="T35" fmla="*/ 62 h 64"/>
                <a:gd name="T36" fmla="*/ 66 w 78"/>
                <a:gd name="T37" fmla="*/ 64 h 64"/>
                <a:gd name="T38" fmla="*/ 66 w 78"/>
                <a:gd name="T39" fmla="*/ 58 h 64"/>
                <a:gd name="T40" fmla="*/ 74 w 78"/>
                <a:gd name="T41" fmla="*/ 51 h 64"/>
                <a:gd name="T42" fmla="*/ 77 w 78"/>
                <a:gd name="T43" fmla="*/ 48 h 64"/>
                <a:gd name="T44" fmla="*/ 74 w 78"/>
                <a:gd name="T45" fmla="*/ 40 h 64"/>
                <a:gd name="T46" fmla="*/ 73 w 78"/>
                <a:gd name="T47" fmla="*/ 33 h 64"/>
                <a:gd name="T48" fmla="*/ 71 w 78"/>
                <a:gd name="T49" fmla="*/ 29 h 64"/>
                <a:gd name="T50" fmla="*/ 75 w 78"/>
                <a:gd name="T51" fmla="*/ 25 h 64"/>
                <a:gd name="T52" fmla="*/ 75 w 78"/>
                <a:gd name="T53" fmla="*/ 18 h 64"/>
                <a:gd name="T54" fmla="*/ 74 w 78"/>
                <a:gd name="T55" fmla="*/ 12 h 64"/>
                <a:gd name="T56" fmla="*/ 68 w 78"/>
                <a:gd name="T57" fmla="*/ 7 h 64"/>
                <a:gd name="T58" fmla="*/ 67 w 78"/>
                <a:gd name="T59" fmla="*/ 7 h 64"/>
                <a:gd name="T60" fmla="*/ 46 w 78"/>
                <a:gd name="T61" fmla="*/ 6 h 64"/>
                <a:gd name="T62" fmla="*/ 42 w 78"/>
                <a:gd name="T63" fmla="*/ 4 h 64"/>
                <a:gd name="T64" fmla="*/ 38 w 78"/>
                <a:gd name="T65" fmla="*/ 7 h 64"/>
                <a:gd name="T66" fmla="*/ 34 w 78"/>
                <a:gd name="T67" fmla="*/ 2 h 64"/>
                <a:gd name="T68" fmla="*/ 17 w 78"/>
                <a:gd name="T69" fmla="*/ 7 h 64"/>
                <a:gd name="T70" fmla="*/ 4 w 78"/>
                <a:gd name="T71" fmla="*/ 11 h 64"/>
                <a:gd name="T72" fmla="*/ 2 w 78"/>
                <a:gd name="T73" fmla="*/ 13 h 64"/>
                <a:gd name="T74" fmla="*/ 2 w 78"/>
                <a:gd name="T75" fmla="*/ 1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64">
                  <a:moveTo>
                    <a:pt x="2" y="14"/>
                  </a:moveTo>
                  <a:cubicBezTo>
                    <a:pt x="2" y="15"/>
                    <a:pt x="3" y="20"/>
                    <a:pt x="2" y="22"/>
                  </a:cubicBezTo>
                  <a:cubicBezTo>
                    <a:pt x="0" y="24"/>
                    <a:pt x="1" y="25"/>
                    <a:pt x="2" y="25"/>
                  </a:cubicBezTo>
                  <a:cubicBezTo>
                    <a:pt x="3" y="26"/>
                    <a:pt x="4" y="28"/>
                    <a:pt x="4" y="29"/>
                  </a:cubicBezTo>
                  <a:cubicBezTo>
                    <a:pt x="4" y="31"/>
                    <a:pt x="5" y="30"/>
                    <a:pt x="5" y="33"/>
                  </a:cubicBezTo>
                  <a:cubicBezTo>
                    <a:pt x="5" y="37"/>
                    <a:pt x="6" y="39"/>
                    <a:pt x="7" y="40"/>
                  </a:cubicBezTo>
                  <a:cubicBezTo>
                    <a:pt x="8" y="41"/>
                    <a:pt x="8" y="42"/>
                    <a:pt x="7" y="44"/>
                  </a:cubicBezTo>
                  <a:cubicBezTo>
                    <a:pt x="9" y="45"/>
                    <a:pt x="10" y="46"/>
                    <a:pt x="12" y="46"/>
                  </a:cubicBezTo>
                  <a:cubicBezTo>
                    <a:pt x="16" y="48"/>
                    <a:pt x="17" y="49"/>
                    <a:pt x="17" y="50"/>
                  </a:cubicBezTo>
                  <a:cubicBezTo>
                    <a:pt x="17" y="51"/>
                    <a:pt x="21" y="54"/>
                    <a:pt x="21" y="52"/>
                  </a:cubicBezTo>
                  <a:cubicBezTo>
                    <a:pt x="22" y="50"/>
                    <a:pt x="24" y="51"/>
                    <a:pt x="26" y="51"/>
                  </a:cubicBezTo>
                  <a:cubicBezTo>
                    <a:pt x="28" y="51"/>
                    <a:pt x="28" y="53"/>
                    <a:pt x="28" y="54"/>
                  </a:cubicBezTo>
                  <a:cubicBezTo>
                    <a:pt x="28" y="55"/>
                    <a:pt x="32" y="54"/>
                    <a:pt x="33" y="55"/>
                  </a:cubicBezTo>
                  <a:cubicBezTo>
                    <a:pt x="35" y="56"/>
                    <a:pt x="35" y="59"/>
                    <a:pt x="37" y="60"/>
                  </a:cubicBezTo>
                  <a:cubicBezTo>
                    <a:pt x="39" y="61"/>
                    <a:pt x="41" y="59"/>
                    <a:pt x="42" y="59"/>
                  </a:cubicBezTo>
                  <a:cubicBezTo>
                    <a:pt x="43" y="60"/>
                    <a:pt x="47" y="61"/>
                    <a:pt x="49" y="60"/>
                  </a:cubicBezTo>
                  <a:cubicBezTo>
                    <a:pt x="51" y="59"/>
                    <a:pt x="52" y="61"/>
                    <a:pt x="55" y="61"/>
                  </a:cubicBezTo>
                  <a:cubicBezTo>
                    <a:pt x="58" y="61"/>
                    <a:pt x="61" y="62"/>
                    <a:pt x="62" y="62"/>
                  </a:cubicBezTo>
                  <a:cubicBezTo>
                    <a:pt x="62" y="63"/>
                    <a:pt x="64" y="63"/>
                    <a:pt x="66" y="64"/>
                  </a:cubicBezTo>
                  <a:cubicBezTo>
                    <a:pt x="67" y="62"/>
                    <a:pt x="66" y="59"/>
                    <a:pt x="66" y="58"/>
                  </a:cubicBezTo>
                  <a:cubicBezTo>
                    <a:pt x="66" y="57"/>
                    <a:pt x="73" y="52"/>
                    <a:pt x="74" y="51"/>
                  </a:cubicBezTo>
                  <a:cubicBezTo>
                    <a:pt x="75" y="49"/>
                    <a:pt x="76" y="49"/>
                    <a:pt x="77" y="48"/>
                  </a:cubicBezTo>
                  <a:cubicBezTo>
                    <a:pt x="78" y="46"/>
                    <a:pt x="75" y="41"/>
                    <a:pt x="74" y="40"/>
                  </a:cubicBezTo>
                  <a:cubicBezTo>
                    <a:pt x="73" y="39"/>
                    <a:pt x="73" y="35"/>
                    <a:pt x="73" y="33"/>
                  </a:cubicBezTo>
                  <a:cubicBezTo>
                    <a:pt x="74" y="31"/>
                    <a:pt x="71" y="30"/>
                    <a:pt x="71" y="29"/>
                  </a:cubicBezTo>
                  <a:cubicBezTo>
                    <a:pt x="71" y="27"/>
                    <a:pt x="74" y="25"/>
                    <a:pt x="75" y="25"/>
                  </a:cubicBezTo>
                  <a:cubicBezTo>
                    <a:pt x="77" y="24"/>
                    <a:pt x="76" y="19"/>
                    <a:pt x="75" y="18"/>
                  </a:cubicBezTo>
                  <a:cubicBezTo>
                    <a:pt x="74" y="16"/>
                    <a:pt x="73" y="14"/>
                    <a:pt x="74" y="12"/>
                  </a:cubicBezTo>
                  <a:cubicBezTo>
                    <a:pt x="75" y="9"/>
                    <a:pt x="68" y="7"/>
                    <a:pt x="68" y="7"/>
                  </a:cubicBezTo>
                  <a:cubicBezTo>
                    <a:pt x="67" y="7"/>
                    <a:pt x="67" y="7"/>
                    <a:pt x="67" y="7"/>
                  </a:cubicBezTo>
                  <a:cubicBezTo>
                    <a:pt x="62" y="8"/>
                    <a:pt x="47" y="6"/>
                    <a:pt x="46" y="6"/>
                  </a:cubicBezTo>
                  <a:cubicBezTo>
                    <a:pt x="46" y="6"/>
                    <a:pt x="44" y="5"/>
                    <a:pt x="42" y="4"/>
                  </a:cubicBezTo>
                  <a:cubicBezTo>
                    <a:pt x="42" y="6"/>
                    <a:pt x="40" y="7"/>
                    <a:pt x="38" y="7"/>
                  </a:cubicBezTo>
                  <a:cubicBezTo>
                    <a:pt x="34" y="7"/>
                    <a:pt x="34" y="3"/>
                    <a:pt x="34" y="2"/>
                  </a:cubicBezTo>
                  <a:cubicBezTo>
                    <a:pt x="34" y="0"/>
                    <a:pt x="20" y="3"/>
                    <a:pt x="17" y="7"/>
                  </a:cubicBezTo>
                  <a:cubicBezTo>
                    <a:pt x="13" y="10"/>
                    <a:pt x="4" y="9"/>
                    <a:pt x="4" y="11"/>
                  </a:cubicBezTo>
                  <a:cubicBezTo>
                    <a:pt x="4" y="12"/>
                    <a:pt x="3" y="13"/>
                    <a:pt x="2" y="13"/>
                  </a:cubicBezTo>
                  <a:cubicBezTo>
                    <a:pt x="2" y="13"/>
                    <a:pt x="2" y="13"/>
                    <a:pt x="2" y="1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1" name="Freeform 70"/>
            <p:cNvSpPr>
              <a:spLocks/>
            </p:cNvSpPr>
            <p:nvPr/>
          </p:nvSpPr>
          <p:spPr bwMode="auto">
            <a:xfrm>
              <a:off x="9125988" y="4681084"/>
              <a:ext cx="100013" cy="96838"/>
            </a:xfrm>
            <a:custGeom>
              <a:avLst/>
              <a:gdLst>
                <a:gd name="T0" fmla="*/ 21 w 29"/>
                <a:gd name="T1" fmla="*/ 25 h 28"/>
                <a:gd name="T2" fmla="*/ 27 w 29"/>
                <a:gd name="T3" fmla="*/ 16 h 28"/>
                <a:gd name="T4" fmla="*/ 28 w 29"/>
                <a:gd name="T5" fmla="*/ 6 h 28"/>
                <a:gd name="T6" fmla="*/ 21 w 29"/>
                <a:gd name="T7" fmla="*/ 2 h 28"/>
                <a:gd name="T8" fmla="*/ 9 w 29"/>
                <a:gd name="T9" fmla="*/ 1 h 28"/>
                <a:gd name="T10" fmla="*/ 4 w 29"/>
                <a:gd name="T11" fmla="*/ 2 h 28"/>
                <a:gd name="T12" fmla="*/ 0 w 29"/>
                <a:gd name="T13" fmla="*/ 4 h 28"/>
                <a:gd name="T14" fmla="*/ 4 w 29"/>
                <a:gd name="T15" fmla="*/ 10 h 28"/>
                <a:gd name="T16" fmla="*/ 10 w 29"/>
                <a:gd name="T17" fmla="*/ 18 h 28"/>
                <a:gd name="T18" fmla="*/ 17 w 29"/>
                <a:gd name="T19" fmla="*/ 25 h 28"/>
                <a:gd name="T20" fmla="*/ 21 w 29"/>
                <a:gd name="T21" fmla="*/ 28 h 28"/>
                <a:gd name="T22" fmla="*/ 21 w 29"/>
                <a:gd name="T23"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8">
                  <a:moveTo>
                    <a:pt x="21" y="25"/>
                  </a:moveTo>
                  <a:cubicBezTo>
                    <a:pt x="21" y="24"/>
                    <a:pt x="26" y="16"/>
                    <a:pt x="27" y="16"/>
                  </a:cubicBezTo>
                  <a:cubicBezTo>
                    <a:pt x="28" y="16"/>
                    <a:pt x="29" y="9"/>
                    <a:pt x="28" y="6"/>
                  </a:cubicBezTo>
                  <a:cubicBezTo>
                    <a:pt x="24" y="3"/>
                    <a:pt x="21" y="2"/>
                    <a:pt x="21" y="2"/>
                  </a:cubicBezTo>
                  <a:cubicBezTo>
                    <a:pt x="21" y="2"/>
                    <a:pt x="10" y="2"/>
                    <a:pt x="9" y="1"/>
                  </a:cubicBezTo>
                  <a:cubicBezTo>
                    <a:pt x="7" y="0"/>
                    <a:pt x="5" y="3"/>
                    <a:pt x="4" y="2"/>
                  </a:cubicBezTo>
                  <a:cubicBezTo>
                    <a:pt x="2" y="1"/>
                    <a:pt x="0" y="2"/>
                    <a:pt x="0" y="4"/>
                  </a:cubicBezTo>
                  <a:cubicBezTo>
                    <a:pt x="0" y="6"/>
                    <a:pt x="4" y="7"/>
                    <a:pt x="4" y="10"/>
                  </a:cubicBezTo>
                  <a:cubicBezTo>
                    <a:pt x="4" y="12"/>
                    <a:pt x="10" y="16"/>
                    <a:pt x="10" y="18"/>
                  </a:cubicBezTo>
                  <a:cubicBezTo>
                    <a:pt x="10" y="19"/>
                    <a:pt x="14" y="21"/>
                    <a:pt x="17" y="25"/>
                  </a:cubicBezTo>
                  <a:cubicBezTo>
                    <a:pt x="18" y="26"/>
                    <a:pt x="20" y="27"/>
                    <a:pt x="21" y="28"/>
                  </a:cubicBezTo>
                  <a:cubicBezTo>
                    <a:pt x="21" y="27"/>
                    <a:pt x="21" y="26"/>
                    <a:pt x="21" y="2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2" name="Freeform 71"/>
            <p:cNvSpPr>
              <a:spLocks/>
            </p:cNvSpPr>
            <p:nvPr/>
          </p:nvSpPr>
          <p:spPr bwMode="auto">
            <a:xfrm>
              <a:off x="9073600" y="4636634"/>
              <a:ext cx="149225" cy="131763"/>
            </a:xfrm>
            <a:custGeom>
              <a:avLst/>
              <a:gdLst>
                <a:gd name="T0" fmla="*/ 25 w 43"/>
                <a:gd name="T1" fmla="*/ 31 h 38"/>
                <a:gd name="T2" fmla="*/ 19 w 43"/>
                <a:gd name="T3" fmla="*/ 23 h 38"/>
                <a:gd name="T4" fmla="*/ 15 w 43"/>
                <a:gd name="T5" fmla="*/ 17 h 38"/>
                <a:gd name="T6" fmla="*/ 19 w 43"/>
                <a:gd name="T7" fmla="*/ 15 h 38"/>
                <a:gd name="T8" fmla="*/ 24 w 43"/>
                <a:gd name="T9" fmla="*/ 14 h 38"/>
                <a:gd name="T10" fmla="*/ 36 w 43"/>
                <a:gd name="T11" fmla="*/ 15 h 38"/>
                <a:gd name="T12" fmla="*/ 43 w 43"/>
                <a:gd name="T13" fmla="*/ 19 h 38"/>
                <a:gd name="T14" fmla="*/ 43 w 43"/>
                <a:gd name="T15" fmla="*/ 17 h 38"/>
                <a:gd name="T16" fmla="*/ 40 w 43"/>
                <a:gd name="T17" fmla="*/ 11 h 38"/>
                <a:gd name="T18" fmla="*/ 38 w 43"/>
                <a:gd name="T19" fmla="*/ 6 h 38"/>
                <a:gd name="T20" fmla="*/ 36 w 43"/>
                <a:gd name="T21" fmla="*/ 7 h 38"/>
                <a:gd name="T22" fmla="*/ 27 w 43"/>
                <a:gd name="T23" fmla="*/ 5 h 38"/>
                <a:gd name="T24" fmla="*/ 21 w 43"/>
                <a:gd name="T25" fmla="*/ 0 h 38"/>
                <a:gd name="T26" fmla="*/ 16 w 43"/>
                <a:gd name="T27" fmla="*/ 4 h 38"/>
                <a:gd name="T28" fmla="*/ 14 w 43"/>
                <a:gd name="T29" fmla="*/ 8 h 38"/>
                <a:gd name="T30" fmla="*/ 11 w 43"/>
                <a:gd name="T31" fmla="*/ 11 h 38"/>
                <a:gd name="T32" fmla="*/ 6 w 43"/>
                <a:gd name="T33" fmla="*/ 11 h 38"/>
                <a:gd name="T34" fmla="*/ 0 w 43"/>
                <a:gd name="T35" fmla="*/ 12 h 38"/>
                <a:gd name="T36" fmla="*/ 2 w 43"/>
                <a:gd name="T37" fmla="*/ 15 h 38"/>
                <a:gd name="T38" fmla="*/ 8 w 43"/>
                <a:gd name="T39" fmla="*/ 18 h 38"/>
                <a:gd name="T40" fmla="*/ 15 w 43"/>
                <a:gd name="T41" fmla="*/ 29 h 38"/>
                <a:gd name="T42" fmla="*/ 22 w 43"/>
                <a:gd name="T43" fmla="*/ 33 h 38"/>
                <a:gd name="T44" fmla="*/ 28 w 43"/>
                <a:gd name="T45" fmla="*/ 36 h 38"/>
                <a:gd name="T46" fmla="*/ 32 w 43"/>
                <a:gd name="T47" fmla="*/ 38 h 38"/>
                <a:gd name="T48" fmla="*/ 25 w 43"/>
                <a:gd name="T49"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38">
                  <a:moveTo>
                    <a:pt x="25" y="31"/>
                  </a:moveTo>
                  <a:cubicBezTo>
                    <a:pt x="25" y="29"/>
                    <a:pt x="19" y="25"/>
                    <a:pt x="19" y="23"/>
                  </a:cubicBezTo>
                  <a:cubicBezTo>
                    <a:pt x="19" y="20"/>
                    <a:pt x="15" y="19"/>
                    <a:pt x="15" y="17"/>
                  </a:cubicBezTo>
                  <a:cubicBezTo>
                    <a:pt x="15" y="15"/>
                    <a:pt x="17" y="14"/>
                    <a:pt x="19" y="15"/>
                  </a:cubicBezTo>
                  <a:cubicBezTo>
                    <a:pt x="20" y="16"/>
                    <a:pt x="22" y="13"/>
                    <a:pt x="24" y="14"/>
                  </a:cubicBezTo>
                  <a:cubicBezTo>
                    <a:pt x="25" y="15"/>
                    <a:pt x="36" y="15"/>
                    <a:pt x="36" y="15"/>
                  </a:cubicBezTo>
                  <a:cubicBezTo>
                    <a:pt x="36" y="15"/>
                    <a:pt x="39" y="16"/>
                    <a:pt x="43" y="19"/>
                  </a:cubicBezTo>
                  <a:cubicBezTo>
                    <a:pt x="43" y="18"/>
                    <a:pt x="43" y="17"/>
                    <a:pt x="43" y="17"/>
                  </a:cubicBezTo>
                  <a:cubicBezTo>
                    <a:pt x="42" y="15"/>
                    <a:pt x="43" y="12"/>
                    <a:pt x="40" y="11"/>
                  </a:cubicBezTo>
                  <a:cubicBezTo>
                    <a:pt x="39" y="11"/>
                    <a:pt x="39" y="8"/>
                    <a:pt x="38" y="6"/>
                  </a:cubicBezTo>
                  <a:cubicBezTo>
                    <a:pt x="37" y="7"/>
                    <a:pt x="36" y="7"/>
                    <a:pt x="36" y="7"/>
                  </a:cubicBezTo>
                  <a:cubicBezTo>
                    <a:pt x="33" y="8"/>
                    <a:pt x="29" y="7"/>
                    <a:pt x="27" y="5"/>
                  </a:cubicBezTo>
                  <a:cubicBezTo>
                    <a:pt x="26" y="4"/>
                    <a:pt x="22" y="1"/>
                    <a:pt x="21" y="0"/>
                  </a:cubicBezTo>
                  <a:cubicBezTo>
                    <a:pt x="20" y="1"/>
                    <a:pt x="17" y="3"/>
                    <a:pt x="16" y="4"/>
                  </a:cubicBezTo>
                  <a:cubicBezTo>
                    <a:pt x="14" y="4"/>
                    <a:pt x="15" y="8"/>
                    <a:pt x="14" y="8"/>
                  </a:cubicBezTo>
                  <a:cubicBezTo>
                    <a:pt x="12" y="8"/>
                    <a:pt x="11" y="10"/>
                    <a:pt x="11" y="11"/>
                  </a:cubicBezTo>
                  <a:cubicBezTo>
                    <a:pt x="11" y="12"/>
                    <a:pt x="7" y="10"/>
                    <a:pt x="6" y="11"/>
                  </a:cubicBezTo>
                  <a:cubicBezTo>
                    <a:pt x="5" y="11"/>
                    <a:pt x="2" y="12"/>
                    <a:pt x="0" y="12"/>
                  </a:cubicBezTo>
                  <a:cubicBezTo>
                    <a:pt x="1" y="14"/>
                    <a:pt x="0" y="15"/>
                    <a:pt x="2" y="15"/>
                  </a:cubicBezTo>
                  <a:cubicBezTo>
                    <a:pt x="4" y="15"/>
                    <a:pt x="8" y="15"/>
                    <a:pt x="8" y="18"/>
                  </a:cubicBezTo>
                  <a:cubicBezTo>
                    <a:pt x="8" y="21"/>
                    <a:pt x="13" y="27"/>
                    <a:pt x="15" y="29"/>
                  </a:cubicBezTo>
                  <a:cubicBezTo>
                    <a:pt x="17" y="31"/>
                    <a:pt x="21" y="31"/>
                    <a:pt x="22" y="33"/>
                  </a:cubicBezTo>
                  <a:cubicBezTo>
                    <a:pt x="22" y="35"/>
                    <a:pt x="25" y="36"/>
                    <a:pt x="28" y="36"/>
                  </a:cubicBezTo>
                  <a:cubicBezTo>
                    <a:pt x="29" y="37"/>
                    <a:pt x="31" y="37"/>
                    <a:pt x="32" y="38"/>
                  </a:cubicBezTo>
                  <a:cubicBezTo>
                    <a:pt x="29" y="34"/>
                    <a:pt x="25" y="32"/>
                    <a:pt x="25" y="3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3" name="Freeform 72"/>
            <p:cNvSpPr>
              <a:spLocks/>
            </p:cNvSpPr>
            <p:nvPr/>
          </p:nvSpPr>
          <p:spPr bwMode="auto">
            <a:xfrm>
              <a:off x="9219650" y="4774746"/>
              <a:ext cx="52388" cy="101600"/>
            </a:xfrm>
            <a:custGeom>
              <a:avLst/>
              <a:gdLst>
                <a:gd name="T0" fmla="*/ 10 w 15"/>
                <a:gd name="T1" fmla="*/ 25 h 29"/>
                <a:gd name="T2" fmla="*/ 12 w 15"/>
                <a:gd name="T3" fmla="*/ 22 h 29"/>
                <a:gd name="T4" fmla="*/ 14 w 15"/>
                <a:gd name="T5" fmla="*/ 17 h 29"/>
                <a:gd name="T6" fmla="*/ 15 w 15"/>
                <a:gd name="T7" fmla="*/ 17 h 29"/>
                <a:gd name="T8" fmla="*/ 10 w 15"/>
                <a:gd name="T9" fmla="*/ 12 h 29"/>
                <a:gd name="T10" fmla="*/ 11 w 15"/>
                <a:gd name="T11" fmla="*/ 4 h 29"/>
                <a:gd name="T12" fmla="*/ 4 w 15"/>
                <a:gd name="T13" fmla="*/ 0 h 29"/>
                <a:gd name="T14" fmla="*/ 0 w 15"/>
                <a:gd name="T15" fmla="*/ 5 h 29"/>
                <a:gd name="T16" fmla="*/ 2 w 15"/>
                <a:gd name="T17" fmla="*/ 10 h 29"/>
                <a:gd name="T18" fmla="*/ 2 w 15"/>
                <a:gd name="T19" fmla="*/ 22 h 29"/>
                <a:gd name="T20" fmla="*/ 7 w 15"/>
                <a:gd name="T21" fmla="*/ 29 h 29"/>
                <a:gd name="T22" fmla="*/ 10 w 15"/>
                <a:gd name="T23" fmla="*/ 2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9">
                  <a:moveTo>
                    <a:pt x="10" y="25"/>
                  </a:moveTo>
                  <a:cubicBezTo>
                    <a:pt x="11" y="24"/>
                    <a:pt x="10" y="23"/>
                    <a:pt x="12" y="22"/>
                  </a:cubicBezTo>
                  <a:cubicBezTo>
                    <a:pt x="13" y="20"/>
                    <a:pt x="14" y="18"/>
                    <a:pt x="14" y="17"/>
                  </a:cubicBezTo>
                  <a:cubicBezTo>
                    <a:pt x="15" y="17"/>
                    <a:pt x="15" y="17"/>
                    <a:pt x="15" y="17"/>
                  </a:cubicBezTo>
                  <a:cubicBezTo>
                    <a:pt x="12" y="15"/>
                    <a:pt x="11" y="14"/>
                    <a:pt x="10" y="12"/>
                  </a:cubicBezTo>
                  <a:cubicBezTo>
                    <a:pt x="9" y="10"/>
                    <a:pt x="10" y="6"/>
                    <a:pt x="11" y="4"/>
                  </a:cubicBezTo>
                  <a:cubicBezTo>
                    <a:pt x="9" y="3"/>
                    <a:pt x="5" y="0"/>
                    <a:pt x="4" y="0"/>
                  </a:cubicBezTo>
                  <a:cubicBezTo>
                    <a:pt x="3" y="0"/>
                    <a:pt x="1" y="3"/>
                    <a:pt x="0" y="5"/>
                  </a:cubicBezTo>
                  <a:cubicBezTo>
                    <a:pt x="3" y="7"/>
                    <a:pt x="4" y="8"/>
                    <a:pt x="2" y="10"/>
                  </a:cubicBezTo>
                  <a:cubicBezTo>
                    <a:pt x="0" y="13"/>
                    <a:pt x="0" y="20"/>
                    <a:pt x="2" y="22"/>
                  </a:cubicBezTo>
                  <a:cubicBezTo>
                    <a:pt x="4" y="24"/>
                    <a:pt x="5" y="28"/>
                    <a:pt x="7" y="29"/>
                  </a:cubicBezTo>
                  <a:cubicBezTo>
                    <a:pt x="8" y="27"/>
                    <a:pt x="8" y="25"/>
                    <a:pt x="10" y="2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4" name="Freeform 73"/>
            <p:cNvSpPr>
              <a:spLocks/>
            </p:cNvSpPr>
            <p:nvPr/>
          </p:nvSpPr>
          <p:spPr bwMode="auto">
            <a:xfrm>
              <a:off x="8959300" y="4549321"/>
              <a:ext cx="207963" cy="90488"/>
            </a:xfrm>
            <a:custGeom>
              <a:avLst/>
              <a:gdLst>
                <a:gd name="T0" fmla="*/ 51 w 60"/>
                <a:gd name="T1" fmla="*/ 2 h 26"/>
                <a:gd name="T2" fmla="*/ 43 w 60"/>
                <a:gd name="T3" fmla="*/ 0 h 26"/>
                <a:gd name="T4" fmla="*/ 42 w 60"/>
                <a:gd name="T5" fmla="*/ 3 h 26"/>
                <a:gd name="T6" fmla="*/ 35 w 60"/>
                <a:gd name="T7" fmla="*/ 4 h 26"/>
                <a:gd name="T8" fmla="*/ 31 w 60"/>
                <a:gd name="T9" fmla="*/ 7 h 26"/>
                <a:gd name="T10" fmla="*/ 27 w 60"/>
                <a:gd name="T11" fmla="*/ 12 h 26"/>
                <a:gd name="T12" fmla="*/ 24 w 60"/>
                <a:gd name="T13" fmla="*/ 14 h 26"/>
                <a:gd name="T14" fmla="*/ 16 w 60"/>
                <a:gd name="T15" fmla="*/ 16 h 26"/>
                <a:gd name="T16" fmla="*/ 11 w 60"/>
                <a:gd name="T17" fmla="*/ 16 h 26"/>
                <a:gd name="T18" fmla="*/ 7 w 60"/>
                <a:gd name="T19" fmla="*/ 17 h 26"/>
                <a:gd name="T20" fmla="*/ 2 w 60"/>
                <a:gd name="T21" fmla="*/ 15 h 26"/>
                <a:gd name="T22" fmla="*/ 1 w 60"/>
                <a:gd name="T23" fmla="*/ 20 h 26"/>
                <a:gd name="T24" fmla="*/ 5 w 60"/>
                <a:gd name="T25" fmla="*/ 22 h 26"/>
                <a:gd name="T26" fmla="*/ 10 w 60"/>
                <a:gd name="T27" fmla="*/ 23 h 26"/>
                <a:gd name="T28" fmla="*/ 15 w 60"/>
                <a:gd name="T29" fmla="*/ 21 h 26"/>
                <a:gd name="T30" fmla="*/ 22 w 60"/>
                <a:gd name="T31" fmla="*/ 20 h 26"/>
                <a:gd name="T32" fmla="*/ 23 w 60"/>
                <a:gd name="T33" fmla="*/ 24 h 26"/>
                <a:gd name="T34" fmla="*/ 30 w 60"/>
                <a:gd name="T35" fmla="*/ 25 h 26"/>
                <a:gd name="T36" fmla="*/ 39 w 60"/>
                <a:gd name="T37" fmla="*/ 26 h 26"/>
                <a:gd name="T38" fmla="*/ 46 w 60"/>
                <a:gd name="T39" fmla="*/ 24 h 26"/>
                <a:gd name="T40" fmla="*/ 52 w 60"/>
                <a:gd name="T41" fmla="*/ 22 h 26"/>
                <a:gd name="T42" fmla="*/ 52 w 60"/>
                <a:gd name="T43" fmla="*/ 22 h 26"/>
                <a:gd name="T44" fmla="*/ 53 w 60"/>
                <a:gd name="T45" fmla="*/ 20 h 26"/>
                <a:gd name="T46" fmla="*/ 54 w 60"/>
                <a:gd name="T47" fmla="*/ 17 h 26"/>
                <a:gd name="T48" fmla="*/ 55 w 60"/>
                <a:gd name="T49" fmla="*/ 14 h 26"/>
                <a:gd name="T50" fmla="*/ 59 w 60"/>
                <a:gd name="T51" fmla="*/ 12 h 26"/>
                <a:gd name="T52" fmla="*/ 60 w 60"/>
                <a:gd name="T53" fmla="*/ 9 h 26"/>
                <a:gd name="T54" fmla="*/ 57 w 60"/>
                <a:gd name="T55" fmla="*/ 3 h 26"/>
                <a:gd name="T56" fmla="*/ 51 w 60"/>
                <a:gd name="T57"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26">
                  <a:moveTo>
                    <a:pt x="51" y="2"/>
                  </a:moveTo>
                  <a:cubicBezTo>
                    <a:pt x="49" y="0"/>
                    <a:pt x="43" y="0"/>
                    <a:pt x="43" y="0"/>
                  </a:cubicBezTo>
                  <a:cubicBezTo>
                    <a:pt x="43" y="0"/>
                    <a:pt x="43" y="2"/>
                    <a:pt x="42" y="3"/>
                  </a:cubicBezTo>
                  <a:cubicBezTo>
                    <a:pt x="41" y="4"/>
                    <a:pt x="37" y="4"/>
                    <a:pt x="35" y="4"/>
                  </a:cubicBezTo>
                  <a:cubicBezTo>
                    <a:pt x="34" y="5"/>
                    <a:pt x="31" y="5"/>
                    <a:pt x="31" y="7"/>
                  </a:cubicBezTo>
                  <a:cubicBezTo>
                    <a:pt x="30" y="8"/>
                    <a:pt x="26" y="7"/>
                    <a:pt x="27" y="12"/>
                  </a:cubicBezTo>
                  <a:cubicBezTo>
                    <a:pt x="29" y="16"/>
                    <a:pt x="25" y="14"/>
                    <a:pt x="24" y="14"/>
                  </a:cubicBezTo>
                  <a:cubicBezTo>
                    <a:pt x="23" y="13"/>
                    <a:pt x="17" y="14"/>
                    <a:pt x="16" y="16"/>
                  </a:cubicBezTo>
                  <a:cubicBezTo>
                    <a:pt x="15" y="17"/>
                    <a:pt x="13" y="17"/>
                    <a:pt x="11" y="16"/>
                  </a:cubicBezTo>
                  <a:cubicBezTo>
                    <a:pt x="10" y="15"/>
                    <a:pt x="8" y="15"/>
                    <a:pt x="7" y="17"/>
                  </a:cubicBezTo>
                  <a:cubicBezTo>
                    <a:pt x="5" y="18"/>
                    <a:pt x="4" y="15"/>
                    <a:pt x="2" y="15"/>
                  </a:cubicBezTo>
                  <a:cubicBezTo>
                    <a:pt x="0" y="16"/>
                    <a:pt x="1" y="19"/>
                    <a:pt x="1" y="20"/>
                  </a:cubicBezTo>
                  <a:cubicBezTo>
                    <a:pt x="1" y="20"/>
                    <a:pt x="4" y="23"/>
                    <a:pt x="5" y="22"/>
                  </a:cubicBezTo>
                  <a:cubicBezTo>
                    <a:pt x="7" y="21"/>
                    <a:pt x="9" y="22"/>
                    <a:pt x="10" y="23"/>
                  </a:cubicBezTo>
                  <a:cubicBezTo>
                    <a:pt x="12" y="24"/>
                    <a:pt x="14" y="22"/>
                    <a:pt x="15" y="21"/>
                  </a:cubicBezTo>
                  <a:cubicBezTo>
                    <a:pt x="16" y="20"/>
                    <a:pt x="21" y="20"/>
                    <a:pt x="22" y="20"/>
                  </a:cubicBezTo>
                  <a:cubicBezTo>
                    <a:pt x="22" y="20"/>
                    <a:pt x="22" y="23"/>
                    <a:pt x="23" y="24"/>
                  </a:cubicBezTo>
                  <a:cubicBezTo>
                    <a:pt x="24" y="24"/>
                    <a:pt x="27" y="25"/>
                    <a:pt x="30" y="25"/>
                  </a:cubicBezTo>
                  <a:cubicBezTo>
                    <a:pt x="33" y="25"/>
                    <a:pt x="38" y="26"/>
                    <a:pt x="39" y="26"/>
                  </a:cubicBezTo>
                  <a:cubicBezTo>
                    <a:pt x="41" y="26"/>
                    <a:pt x="43" y="24"/>
                    <a:pt x="46" y="24"/>
                  </a:cubicBezTo>
                  <a:cubicBezTo>
                    <a:pt x="50" y="24"/>
                    <a:pt x="51" y="22"/>
                    <a:pt x="52" y="22"/>
                  </a:cubicBezTo>
                  <a:cubicBezTo>
                    <a:pt x="52" y="22"/>
                    <a:pt x="52" y="22"/>
                    <a:pt x="52" y="22"/>
                  </a:cubicBezTo>
                  <a:cubicBezTo>
                    <a:pt x="52" y="21"/>
                    <a:pt x="52" y="20"/>
                    <a:pt x="53" y="20"/>
                  </a:cubicBezTo>
                  <a:cubicBezTo>
                    <a:pt x="54" y="20"/>
                    <a:pt x="54" y="18"/>
                    <a:pt x="54" y="17"/>
                  </a:cubicBezTo>
                  <a:cubicBezTo>
                    <a:pt x="55" y="16"/>
                    <a:pt x="54" y="13"/>
                    <a:pt x="55" y="14"/>
                  </a:cubicBezTo>
                  <a:cubicBezTo>
                    <a:pt x="57" y="14"/>
                    <a:pt x="59" y="14"/>
                    <a:pt x="59" y="12"/>
                  </a:cubicBezTo>
                  <a:cubicBezTo>
                    <a:pt x="59" y="11"/>
                    <a:pt x="59" y="10"/>
                    <a:pt x="60" y="9"/>
                  </a:cubicBezTo>
                  <a:cubicBezTo>
                    <a:pt x="58" y="7"/>
                    <a:pt x="57" y="3"/>
                    <a:pt x="57" y="3"/>
                  </a:cubicBezTo>
                  <a:cubicBezTo>
                    <a:pt x="57" y="3"/>
                    <a:pt x="53" y="4"/>
                    <a:pt x="51" y="2"/>
                  </a:cubicBezTo>
                  <a:close/>
                </a:path>
              </a:pathLst>
            </a:custGeom>
            <a:solidFill>
              <a:schemeClr val="accent1">
                <a:lumMod val="20000"/>
                <a:lumOff val="80000"/>
              </a:schemeClr>
            </a:solidFill>
            <a:ln w="3175" cap="flat">
              <a:solidFill>
                <a:schemeClr val="accent1">
                  <a:lumMod val="40000"/>
                  <a:lumOff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5" name="Freeform 74"/>
            <p:cNvSpPr>
              <a:spLocks/>
            </p:cNvSpPr>
            <p:nvPr/>
          </p:nvSpPr>
          <p:spPr bwMode="auto">
            <a:xfrm>
              <a:off x="9140275" y="4560434"/>
              <a:ext cx="180975" cy="103188"/>
            </a:xfrm>
            <a:custGeom>
              <a:avLst/>
              <a:gdLst>
                <a:gd name="T0" fmla="*/ 50 w 52"/>
                <a:gd name="T1" fmla="*/ 6 h 30"/>
                <a:gd name="T2" fmla="*/ 48 w 52"/>
                <a:gd name="T3" fmla="*/ 4 h 30"/>
                <a:gd name="T4" fmla="*/ 43 w 52"/>
                <a:gd name="T5" fmla="*/ 3 h 30"/>
                <a:gd name="T6" fmla="*/ 36 w 52"/>
                <a:gd name="T7" fmla="*/ 0 h 30"/>
                <a:gd name="T8" fmla="*/ 29 w 52"/>
                <a:gd name="T9" fmla="*/ 5 h 30"/>
                <a:gd name="T10" fmla="*/ 20 w 52"/>
                <a:gd name="T11" fmla="*/ 8 h 30"/>
                <a:gd name="T12" fmla="*/ 9 w 52"/>
                <a:gd name="T13" fmla="*/ 8 h 30"/>
                <a:gd name="T14" fmla="*/ 8 w 52"/>
                <a:gd name="T15" fmla="*/ 6 h 30"/>
                <a:gd name="T16" fmla="*/ 7 w 52"/>
                <a:gd name="T17" fmla="*/ 9 h 30"/>
                <a:gd name="T18" fmla="*/ 3 w 52"/>
                <a:gd name="T19" fmla="*/ 11 h 30"/>
                <a:gd name="T20" fmla="*/ 2 w 52"/>
                <a:gd name="T21" fmla="*/ 14 h 30"/>
                <a:gd name="T22" fmla="*/ 1 w 52"/>
                <a:gd name="T23" fmla="*/ 17 h 30"/>
                <a:gd name="T24" fmla="*/ 0 w 52"/>
                <a:gd name="T25" fmla="*/ 19 h 30"/>
                <a:gd name="T26" fmla="*/ 2 w 52"/>
                <a:gd name="T27" fmla="*/ 22 h 30"/>
                <a:gd name="T28" fmla="*/ 2 w 52"/>
                <a:gd name="T29" fmla="*/ 22 h 30"/>
                <a:gd name="T30" fmla="*/ 8 w 52"/>
                <a:gd name="T31" fmla="*/ 27 h 30"/>
                <a:gd name="T32" fmla="*/ 17 w 52"/>
                <a:gd name="T33" fmla="*/ 29 h 30"/>
                <a:gd name="T34" fmla="*/ 28 w 52"/>
                <a:gd name="T35" fmla="*/ 26 h 30"/>
                <a:gd name="T36" fmla="*/ 31 w 52"/>
                <a:gd name="T37" fmla="*/ 27 h 30"/>
                <a:gd name="T38" fmla="*/ 33 w 52"/>
                <a:gd name="T39" fmla="*/ 27 h 30"/>
                <a:gd name="T40" fmla="*/ 38 w 52"/>
                <a:gd name="T41" fmla="*/ 24 h 30"/>
                <a:gd name="T42" fmla="*/ 46 w 52"/>
                <a:gd name="T43" fmla="*/ 12 h 30"/>
                <a:gd name="T44" fmla="*/ 51 w 52"/>
                <a:gd name="T45" fmla="*/ 8 h 30"/>
                <a:gd name="T46" fmla="*/ 50 w 52"/>
                <a:gd name="T47"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30">
                  <a:moveTo>
                    <a:pt x="50" y="6"/>
                  </a:moveTo>
                  <a:cubicBezTo>
                    <a:pt x="50" y="5"/>
                    <a:pt x="49" y="5"/>
                    <a:pt x="48" y="4"/>
                  </a:cubicBezTo>
                  <a:cubicBezTo>
                    <a:pt x="46" y="4"/>
                    <a:pt x="44" y="3"/>
                    <a:pt x="43" y="3"/>
                  </a:cubicBezTo>
                  <a:cubicBezTo>
                    <a:pt x="42" y="1"/>
                    <a:pt x="37" y="1"/>
                    <a:pt x="36" y="0"/>
                  </a:cubicBezTo>
                  <a:cubicBezTo>
                    <a:pt x="35" y="0"/>
                    <a:pt x="30" y="5"/>
                    <a:pt x="29" y="5"/>
                  </a:cubicBezTo>
                  <a:cubicBezTo>
                    <a:pt x="27" y="5"/>
                    <a:pt x="20" y="6"/>
                    <a:pt x="20" y="8"/>
                  </a:cubicBezTo>
                  <a:cubicBezTo>
                    <a:pt x="20" y="10"/>
                    <a:pt x="12" y="10"/>
                    <a:pt x="9" y="8"/>
                  </a:cubicBezTo>
                  <a:cubicBezTo>
                    <a:pt x="9" y="7"/>
                    <a:pt x="8" y="7"/>
                    <a:pt x="8" y="6"/>
                  </a:cubicBezTo>
                  <a:cubicBezTo>
                    <a:pt x="7" y="7"/>
                    <a:pt x="7" y="8"/>
                    <a:pt x="7" y="9"/>
                  </a:cubicBezTo>
                  <a:cubicBezTo>
                    <a:pt x="7" y="11"/>
                    <a:pt x="5" y="11"/>
                    <a:pt x="3" y="11"/>
                  </a:cubicBezTo>
                  <a:cubicBezTo>
                    <a:pt x="2" y="10"/>
                    <a:pt x="3" y="13"/>
                    <a:pt x="2" y="14"/>
                  </a:cubicBezTo>
                  <a:cubicBezTo>
                    <a:pt x="2" y="15"/>
                    <a:pt x="2" y="17"/>
                    <a:pt x="1" y="17"/>
                  </a:cubicBezTo>
                  <a:cubicBezTo>
                    <a:pt x="0" y="17"/>
                    <a:pt x="0" y="18"/>
                    <a:pt x="0" y="19"/>
                  </a:cubicBezTo>
                  <a:cubicBezTo>
                    <a:pt x="0" y="19"/>
                    <a:pt x="2" y="22"/>
                    <a:pt x="2" y="22"/>
                  </a:cubicBezTo>
                  <a:cubicBezTo>
                    <a:pt x="2" y="22"/>
                    <a:pt x="2" y="22"/>
                    <a:pt x="2" y="22"/>
                  </a:cubicBezTo>
                  <a:cubicBezTo>
                    <a:pt x="3" y="23"/>
                    <a:pt x="7" y="26"/>
                    <a:pt x="8" y="27"/>
                  </a:cubicBezTo>
                  <a:cubicBezTo>
                    <a:pt x="10" y="29"/>
                    <a:pt x="14" y="30"/>
                    <a:pt x="17" y="29"/>
                  </a:cubicBezTo>
                  <a:cubicBezTo>
                    <a:pt x="19" y="29"/>
                    <a:pt x="28" y="26"/>
                    <a:pt x="28" y="26"/>
                  </a:cubicBezTo>
                  <a:cubicBezTo>
                    <a:pt x="28" y="26"/>
                    <a:pt x="30" y="27"/>
                    <a:pt x="31" y="27"/>
                  </a:cubicBezTo>
                  <a:cubicBezTo>
                    <a:pt x="31" y="27"/>
                    <a:pt x="32" y="27"/>
                    <a:pt x="33" y="27"/>
                  </a:cubicBezTo>
                  <a:cubicBezTo>
                    <a:pt x="34" y="27"/>
                    <a:pt x="36" y="26"/>
                    <a:pt x="38" y="24"/>
                  </a:cubicBezTo>
                  <a:cubicBezTo>
                    <a:pt x="41" y="21"/>
                    <a:pt x="44" y="12"/>
                    <a:pt x="46" y="12"/>
                  </a:cubicBezTo>
                  <a:cubicBezTo>
                    <a:pt x="47" y="11"/>
                    <a:pt x="49" y="9"/>
                    <a:pt x="51" y="8"/>
                  </a:cubicBezTo>
                  <a:cubicBezTo>
                    <a:pt x="52" y="7"/>
                    <a:pt x="52" y="6"/>
                    <a:pt x="50" y="6"/>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6" name="Freeform 75"/>
            <p:cNvSpPr>
              <a:spLocks/>
            </p:cNvSpPr>
            <p:nvPr/>
          </p:nvSpPr>
          <p:spPr bwMode="auto">
            <a:xfrm>
              <a:off x="9032325" y="4473121"/>
              <a:ext cx="177800" cy="90488"/>
            </a:xfrm>
            <a:custGeom>
              <a:avLst/>
              <a:gdLst>
                <a:gd name="T0" fmla="*/ 48 w 51"/>
                <a:gd name="T1" fmla="*/ 12 h 26"/>
                <a:gd name="T2" fmla="*/ 43 w 51"/>
                <a:gd name="T3" fmla="*/ 11 h 26"/>
                <a:gd name="T4" fmla="*/ 41 w 51"/>
                <a:gd name="T5" fmla="*/ 8 h 26"/>
                <a:gd name="T6" fmla="*/ 36 w 51"/>
                <a:gd name="T7" fmla="*/ 9 h 26"/>
                <a:gd name="T8" fmla="*/ 32 w 51"/>
                <a:gd name="T9" fmla="*/ 7 h 26"/>
                <a:gd name="T10" fmla="*/ 27 w 51"/>
                <a:gd name="T11" fmla="*/ 3 h 26"/>
                <a:gd name="T12" fmla="*/ 22 w 51"/>
                <a:gd name="T13" fmla="*/ 1 h 26"/>
                <a:gd name="T14" fmla="*/ 22 w 51"/>
                <a:gd name="T15" fmla="*/ 1 h 26"/>
                <a:gd name="T16" fmla="*/ 17 w 51"/>
                <a:gd name="T17" fmla="*/ 2 h 26"/>
                <a:gd name="T18" fmla="*/ 11 w 51"/>
                <a:gd name="T19" fmla="*/ 5 h 26"/>
                <a:gd name="T20" fmla="*/ 2 w 51"/>
                <a:gd name="T21" fmla="*/ 8 h 26"/>
                <a:gd name="T22" fmla="*/ 3 w 51"/>
                <a:gd name="T23" fmla="*/ 12 h 26"/>
                <a:gd name="T24" fmla="*/ 6 w 51"/>
                <a:gd name="T25" fmla="*/ 19 h 26"/>
                <a:gd name="T26" fmla="*/ 14 w 51"/>
                <a:gd name="T27" fmla="*/ 25 h 26"/>
                <a:gd name="T28" fmla="*/ 14 w 51"/>
                <a:gd name="T29" fmla="*/ 26 h 26"/>
                <a:gd name="T30" fmla="*/ 21 w 51"/>
                <a:gd name="T31" fmla="*/ 25 h 26"/>
                <a:gd name="T32" fmla="*/ 22 w 51"/>
                <a:gd name="T33" fmla="*/ 22 h 26"/>
                <a:gd name="T34" fmla="*/ 30 w 51"/>
                <a:gd name="T35" fmla="*/ 24 h 26"/>
                <a:gd name="T36" fmla="*/ 36 w 51"/>
                <a:gd name="T37" fmla="*/ 25 h 26"/>
                <a:gd name="T38" fmla="*/ 36 w 51"/>
                <a:gd name="T39" fmla="*/ 26 h 26"/>
                <a:gd name="T40" fmla="*/ 39 w 51"/>
                <a:gd name="T41" fmla="*/ 24 h 26"/>
                <a:gd name="T42" fmla="*/ 46 w 51"/>
                <a:gd name="T43" fmla="*/ 20 h 26"/>
                <a:gd name="T44" fmla="*/ 51 w 51"/>
                <a:gd name="T45" fmla="*/ 16 h 26"/>
                <a:gd name="T46" fmla="*/ 48 w 51"/>
                <a:gd name="T4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26">
                  <a:moveTo>
                    <a:pt x="48" y="12"/>
                  </a:moveTo>
                  <a:cubicBezTo>
                    <a:pt x="47" y="11"/>
                    <a:pt x="43" y="12"/>
                    <a:pt x="43" y="11"/>
                  </a:cubicBezTo>
                  <a:cubicBezTo>
                    <a:pt x="43" y="10"/>
                    <a:pt x="43" y="8"/>
                    <a:pt x="41" y="8"/>
                  </a:cubicBezTo>
                  <a:cubicBezTo>
                    <a:pt x="39" y="8"/>
                    <a:pt x="37" y="7"/>
                    <a:pt x="36" y="9"/>
                  </a:cubicBezTo>
                  <a:cubicBezTo>
                    <a:pt x="36" y="11"/>
                    <a:pt x="32" y="8"/>
                    <a:pt x="32" y="7"/>
                  </a:cubicBezTo>
                  <a:cubicBezTo>
                    <a:pt x="32" y="6"/>
                    <a:pt x="31" y="5"/>
                    <a:pt x="27" y="3"/>
                  </a:cubicBezTo>
                  <a:cubicBezTo>
                    <a:pt x="25" y="3"/>
                    <a:pt x="24" y="2"/>
                    <a:pt x="22" y="1"/>
                  </a:cubicBezTo>
                  <a:cubicBezTo>
                    <a:pt x="22" y="1"/>
                    <a:pt x="22" y="1"/>
                    <a:pt x="22" y="1"/>
                  </a:cubicBezTo>
                  <a:cubicBezTo>
                    <a:pt x="21" y="2"/>
                    <a:pt x="19" y="0"/>
                    <a:pt x="17" y="2"/>
                  </a:cubicBezTo>
                  <a:cubicBezTo>
                    <a:pt x="16" y="3"/>
                    <a:pt x="13" y="3"/>
                    <a:pt x="11" y="5"/>
                  </a:cubicBezTo>
                  <a:cubicBezTo>
                    <a:pt x="9" y="6"/>
                    <a:pt x="5" y="7"/>
                    <a:pt x="2" y="8"/>
                  </a:cubicBezTo>
                  <a:cubicBezTo>
                    <a:pt x="0" y="8"/>
                    <a:pt x="2" y="10"/>
                    <a:pt x="3" y="12"/>
                  </a:cubicBezTo>
                  <a:cubicBezTo>
                    <a:pt x="4" y="14"/>
                    <a:pt x="4" y="18"/>
                    <a:pt x="6" y="19"/>
                  </a:cubicBezTo>
                  <a:cubicBezTo>
                    <a:pt x="7" y="20"/>
                    <a:pt x="13" y="24"/>
                    <a:pt x="14" y="25"/>
                  </a:cubicBezTo>
                  <a:cubicBezTo>
                    <a:pt x="14" y="25"/>
                    <a:pt x="14" y="25"/>
                    <a:pt x="14" y="26"/>
                  </a:cubicBezTo>
                  <a:cubicBezTo>
                    <a:pt x="16" y="26"/>
                    <a:pt x="20" y="26"/>
                    <a:pt x="21" y="25"/>
                  </a:cubicBezTo>
                  <a:cubicBezTo>
                    <a:pt x="22" y="24"/>
                    <a:pt x="22" y="22"/>
                    <a:pt x="22" y="22"/>
                  </a:cubicBezTo>
                  <a:cubicBezTo>
                    <a:pt x="22" y="22"/>
                    <a:pt x="28" y="22"/>
                    <a:pt x="30" y="24"/>
                  </a:cubicBezTo>
                  <a:cubicBezTo>
                    <a:pt x="32" y="26"/>
                    <a:pt x="36" y="25"/>
                    <a:pt x="36" y="25"/>
                  </a:cubicBezTo>
                  <a:cubicBezTo>
                    <a:pt x="36" y="25"/>
                    <a:pt x="36" y="25"/>
                    <a:pt x="36" y="26"/>
                  </a:cubicBezTo>
                  <a:cubicBezTo>
                    <a:pt x="37" y="25"/>
                    <a:pt x="38" y="24"/>
                    <a:pt x="39" y="24"/>
                  </a:cubicBezTo>
                  <a:cubicBezTo>
                    <a:pt x="41" y="23"/>
                    <a:pt x="44" y="23"/>
                    <a:pt x="46" y="20"/>
                  </a:cubicBezTo>
                  <a:cubicBezTo>
                    <a:pt x="48" y="18"/>
                    <a:pt x="49" y="17"/>
                    <a:pt x="51" y="16"/>
                  </a:cubicBezTo>
                  <a:cubicBezTo>
                    <a:pt x="50" y="15"/>
                    <a:pt x="49" y="13"/>
                    <a:pt x="48" y="1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7" name="Freeform 76"/>
            <p:cNvSpPr>
              <a:spLocks/>
            </p:cNvSpPr>
            <p:nvPr/>
          </p:nvSpPr>
          <p:spPr bwMode="auto">
            <a:xfrm>
              <a:off x="9157738" y="4528684"/>
              <a:ext cx="155575" cy="65088"/>
            </a:xfrm>
            <a:custGeom>
              <a:avLst/>
              <a:gdLst>
                <a:gd name="T0" fmla="*/ 34 w 45"/>
                <a:gd name="T1" fmla="*/ 2 h 19"/>
                <a:gd name="T2" fmla="*/ 28 w 45"/>
                <a:gd name="T3" fmla="*/ 1 h 19"/>
                <a:gd name="T4" fmla="*/ 21 w 45"/>
                <a:gd name="T5" fmla="*/ 0 h 19"/>
                <a:gd name="T6" fmla="*/ 16 w 45"/>
                <a:gd name="T7" fmla="*/ 1 h 19"/>
                <a:gd name="T8" fmla="*/ 15 w 45"/>
                <a:gd name="T9" fmla="*/ 0 h 19"/>
                <a:gd name="T10" fmla="*/ 10 w 45"/>
                <a:gd name="T11" fmla="*/ 4 h 19"/>
                <a:gd name="T12" fmla="*/ 3 w 45"/>
                <a:gd name="T13" fmla="*/ 8 h 19"/>
                <a:gd name="T14" fmla="*/ 0 w 45"/>
                <a:gd name="T15" fmla="*/ 10 h 19"/>
                <a:gd name="T16" fmla="*/ 4 w 45"/>
                <a:gd name="T17" fmla="*/ 17 h 19"/>
                <a:gd name="T18" fmla="*/ 15 w 45"/>
                <a:gd name="T19" fmla="*/ 17 h 19"/>
                <a:gd name="T20" fmla="*/ 24 w 45"/>
                <a:gd name="T21" fmla="*/ 14 h 19"/>
                <a:gd name="T22" fmla="*/ 31 w 45"/>
                <a:gd name="T23" fmla="*/ 9 h 19"/>
                <a:gd name="T24" fmla="*/ 38 w 45"/>
                <a:gd name="T25" fmla="*/ 12 h 19"/>
                <a:gd name="T26" fmla="*/ 43 w 45"/>
                <a:gd name="T27" fmla="*/ 13 h 19"/>
                <a:gd name="T28" fmla="*/ 42 w 45"/>
                <a:gd name="T29" fmla="*/ 11 h 19"/>
                <a:gd name="T30" fmla="*/ 45 w 45"/>
                <a:gd name="T31" fmla="*/ 5 h 19"/>
                <a:gd name="T32" fmla="*/ 45 w 45"/>
                <a:gd name="T33" fmla="*/ 5 h 19"/>
                <a:gd name="T34" fmla="*/ 41 w 45"/>
                <a:gd name="T35" fmla="*/ 3 h 19"/>
                <a:gd name="T36" fmla="*/ 34 w 45"/>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19">
                  <a:moveTo>
                    <a:pt x="34" y="2"/>
                  </a:moveTo>
                  <a:cubicBezTo>
                    <a:pt x="31" y="2"/>
                    <a:pt x="30" y="0"/>
                    <a:pt x="28" y="1"/>
                  </a:cubicBezTo>
                  <a:cubicBezTo>
                    <a:pt x="26" y="2"/>
                    <a:pt x="22" y="1"/>
                    <a:pt x="21" y="0"/>
                  </a:cubicBezTo>
                  <a:cubicBezTo>
                    <a:pt x="20" y="0"/>
                    <a:pt x="18" y="2"/>
                    <a:pt x="16" y="1"/>
                  </a:cubicBezTo>
                  <a:cubicBezTo>
                    <a:pt x="16" y="1"/>
                    <a:pt x="15" y="0"/>
                    <a:pt x="15" y="0"/>
                  </a:cubicBezTo>
                  <a:cubicBezTo>
                    <a:pt x="13" y="1"/>
                    <a:pt x="12" y="2"/>
                    <a:pt x="10" y="4"/>
                  </a:cubicBezTo>
                  <a:cubicBezTo>
                    <a:pt x="8" y="7"/>
                    <a:pt x="5" y="7"/>
                    <a:pt x="3" y="8"/>
                  </a:cubicBezTo>
                  <a:cubicBezTo>
                    <a:pt x="2" y="8"/>
                    <a:pt x="1" y="9"/>
                    <a:pt x="0" y="10"/>
                  </a:cubicBezTo>
                  <a:cubicBezTo>
                    <a:pt x="1" y="12"/>
                    <a:pt x="3" y="15"/>
                    <a:pt x="4" y="17"/>
                  </a:cubicBezTo>
                  <a:cubicBezTo>
                    <a:pt x="7" y="19"/>
                    <a:pt x="15" y="19"/>
                    <a:pt x="15" y="17"/>
                  </a:cubicBezTo>
                  <a:cubicBezTo>
                    <a:pt x="15" y="15"/>
                    <a:pt x="22" y="14"/>
                    <a:pt x="24" y="14"/>
                  </a:cubicBezTo>
                  <a:cubicBezTo>
                    <a:pt x="25" y="14"/>
                    <a:pt x="30" y="9"/>
                    <a:pt x="31" y="9"/>
                  </a:cubicBezTo>
                  <a:cubicBezTo>
                    <a:pt x="32" y="10"/>
                    <a:pt x="37" y="10"/>
                    <a:pt x="38" y="12"/>
                  </a:cubicBezTo>
                  <a:cubicBezTo>
                    <a:pt x="39" y="12"/>
                    <a:pt x="41" y="13"/>
                    <a:pt x="43" y="13"/>
                  </a:cubicBezTo>
                  <a:cubicBezTo>
                    <a:pt x="42" y="13"/>
                    <a:pt x="42" y="12"/>
                    <a:pt x="42" y="11"/>
                  </a:cubicBezTo>
                  <a:cubicBezTo>
                    <a:pt x="42" y="9"/>
                    <a:pt x="44" y="6"/>
                    <a:pt x="45" y="5"/>
                  </a:cubicBezTo>
                  <a:cubicBezTo>
                    <a:pt x="45" y="5"/>
                    <a:pt x="45" y="5"/>
                    <a:pt x="45" y="5"/>
                  </a:cubicBezTo>
                  <a:cubicBezTo>
                    <a:pt x="43" y="4"/>
                    <a:pt x="41" y="4"/>
                    <a:pt x="41" y="3"/>
                  </a:cubicBezTo>
                  <a:cubicBezTo>
                    <a:pt x="40" y="3"/>
                    <a:pt x="37" y="2"/>
                    <a:pt x="34" y="2"/>
                  </a:cubicBezTo>
                  <a:close/>
                </a:path>
              </a:pathLst>
            </a:custGeom>
            <a:solidFill>
              <a:schemeClr val="accent1">
                <a:lumMod val="20000"/>
                <a:lumOff val="80000"/>
              </a:schemeClr>
            </a:solidFill>
            <a:ln w="3175" cap="flat">
              <a:solidFill>
                <a:schemeClr val="accent1">
                  <a:lumMod val="40000"/>
                  <a:lumOff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8" name="Freeform 77"/>
            <p:cNvSpPr>
              <a:spLocks/>
            </p:cNvSpPr>
            <p:nvPr/>
          </p:nvSpPr>
          <p:spPr bwMode="auto">
            <a:xfrm>
              <a:off x="8417963" y="4789034"/>
              <a:ext cx="104775" cy="173038"/>
            </a:xfrm>
            <a:custGeom>
              <a:avLst/>
              <a:gdLst>
                <a:gd name="T0" fmla="*/ 22 w 30"/>
                <a:gd name="T1" fmla="*/ 41 h 50"/>
                <a:gd name="T2" fmla="*/ 20 w 30"/>
                <a:gd name="T3" fmla="*/ 37 h 50"/>
                <a:gd name="T4" fmla="*/ 22 w 30"/>
                <a:gd name="T5" fmla="*/ 32 h 50"/>
                <a:gd name="T6" fmla="*/ 20 w 30"/>
                <a:gd name="T7" fmla="*/ 28 h 50"/>
                <a:gd name="T8" fmla="*/ 22 w 30"/>
                <a:gd name="T9" fmla="*/ 25 h 50"/>
                <a:gd name="T10" fmla="*/ 23 w 30"/>
                <a:gd name="T11" fmla="*/ 19 h 50"/>
                <a:gd name="T12" fmla="*/ 23 w 30"/>
                <a:gd name="T13" fmla="*/ 12 h 50"/>
                <a:gd name="T14" fmla="*/ 28 w 30"/>
                <a:gd name="T15" fmla="*/ 7 h 50"/>
                <a:gd name="T16" fmla="*/ 26 w 30"/>
                <a:gd name="T17" fmla="*/ 4 h 50"/>
                <a:gd name="T18" fmla="*/ 21 w 30"/>
                <a:gd name="T19" fmla="*/ 3 h 50"/>
                <a:gd name="T20" fmla="*/ 18 w 30"/>
                <a:gd name="T21" fmla="*/ 3 h 50"/>
                <a:gd name="T22" fmla="*/ 13 w 30"/>
                <a:gd name="T23" fmla="*/ 2 h 50"/>
                <a:gd name="T24" fmla="*/ 10 w 30"/>
                <a:gd name="T25" fmla="*/ 2 h 50"/>
                <a:gd name="T26" fmla="*/ 8 w 30"/>
                <a:gd name="T27" fmla="*/ 3 h 50"/>
                <a:gd name="T28" fmla="*/ 8 w 30"/>
                <a:gd name="T29" fmla="*/ 8 h 50"/>
                <a:gd name="T30" fmla="*/ 3 w 30"/>
                <a:gd name="T31" fmla="*/ 27 h 50"/>
                <a:gd name="T32" fmla="*/ 6 w 30"/>
                <a:gd name="T33" fmla="*/ 34 h 50"/>
                <a:gd name="T34" fmla="*/ 7 w 30"/>
                <a:gd name="T35" fmla="*/ 48 h 50"/>
                <a:gd name="T36" fmla="*/ 13 w 30"/>
                <a:gd name="T37" fmla="*/ 50 h 50"/>
                <a:gd name="T38" fmla="*/ 20 w 30"/>
                <a:gd name="T39" fmla="*/ 48 h 50"/>
                <a:gd name="T40" fmla="*/ 19 w 30"/>
                <a:gd name="T41" fmla="*/ 46 h 50"/>
                <a:gd name="T42" fmla="*/ 22 w 30"/>
                <a:gd name="T43" fmla="*/ 4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 h="50">
                  <a:moveTo>
                    <a:pt x="22" y="41"/>
                  </a:moveTo>
                  <a:cubicBezTo>
                    <a:pt x="25" y="40"/>
                    <a:pt x="21" y="38"/>
                    <a:pt x="20" y="37"/>
                  </a:cubicBezTo>
                  <a:cubicBezTo>
                    <a:pt x="19" y="36"/>
                    <a:pt x="20" y="32"/>
                    <a:pt x="22" y="32"/>
                  </a:cubicBezTo>
                  <a:cubicBezTo>
                    <a:pt x="24" y="32"/>
                    <a:pt x="22" y="30"/>
                    <a:pt x="20" y="28"/>
                  </a:cubicBezTo>
                  <a:cubicBezTo>
                    <a:pt x="17" y="26"/>
                    <a:pt x="20" y="25"/>
                    <a:pt x="22" y="25"/>
                  </a:cubicBezTo>
                  <a:cubicBezTo>
                    <a:pt x="24" y="25"/>
                    <a:pt x="21" y="21"/>
                    <a:pt x="23" y="19"/>
                  </a:cubicBezTo>
                  <a:cubicBezTo>
                    <a:pt x="25" y="17"/>
                    <a:pt x="23" y="14"/>
                    <a:pt x="23" y="12"/>
                  </a:cubicBezTo>
                  <a:cubicBezTo>
                    <a:pt x="23" y="10"/>
                    <a:pt x="25" y="10"/>
                    <a:pt x="28" y="7"/>
                  </a:cubicBezTo>
                  <a:cubicBezTo>
                    <a:pt x="30" y="5"/>
                    <a:pt x="26" y="6"/>
                    <a:pt x="26" y="4"/>
                  </a:cubicBezTo>
                  <a:cubicBezTo>
                    <a:pt x="26" y="2"/>
                    <a:pt x="23" y="2"/>
                    <a:pt x="21" y="3"/>
                  </a:cubicBezTo>
                  <a:cubicBezTo>
                    <a:pt x="19" y="5"/>
                    <a:pt x="19" y="3"/>
                    <a:pt x="18" y="3"/>
                  </a:cubicBezTo>
                  <a:cubicBezTo>
                    <a:pt x="16" y="3"/>
                    <a:pt x="13" y="4"/>
                    <a:pt x="13" y="2"/>
                  </a:cubicBezTo>
                  <a:cubicBezTo>
                    <a:pt x="13" y="0"/>
                    <a:pt x="11" y="0"/>
                    <a:pt x="10" y="2"/>
                  </a:cubicBezTo>
                  <a:cubicBezTo>
                    <a:pt x="9" y="2"/>
                    <a:pt x="9" y="3"/>
                    <a:pt x="8" y="3"/>
                  </a:cubicBezTo>
                  <a:cubicBezTo>
                    <a:pt x="7" y="5"/>
                    <a:pt x="7" y="7"/>
                    <a:pt x="8" y="8"/>
                  </a:cubicBezTo>
                  <a:cubicBezTo>
                    <a:pt x="9" y="11"/>
                    <a:pt x="6" y="24"/>
                    <a:pt x="3" y="27"/>
                  </a:cubicBezTo>
                  <a:cubicBezTo>
                    <a:pt x="0" y="31"/>
                    <a:pt x="3" y="32"/>
                    <a:pt x="6" y="34"/>
                  </a:cubicBezTo>
                  <a:cubicBezTo>
                    <a:pt x="9" y="37"/>
                    <a:pt x="7" y="46"/>
                    <a:pt x="7" y="48"/>
                  </a:cubicBezTo>
                  <a:cubicBezTo>
                    <a:pt x="7" y="50"/>
                    <a:pt x="10" y="50"/>
                    <a:pt x="13" y="50"/>
                  </a:cubicBezTo>
                  <a:cubicBezTo>
                    <a:pt x="15" y="50"/>
                    <a:pt x="18" y="49"/>
                    <a:pt x="20" y="48"/>
                  </a:cubicBezTo>
                  <a:cubicBezTo>
                    <a:pt x="19" y="47"/>
                    <a:pt x="19" y="46"/>
                    <a:pt x="19" y="46"/>
                  </a:cubicBezTo>
                  <a:cubicBezTo>
                    <a:pt x="19" y="44"/>
                    <a:pt x="19" y="41"/>
                    <a:pt x="22" y="4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9" name="Freeform 78"/>
            <p:cNvSpPr>
              <a:spLocks/>
            </p:cNvSpPr>
            <p:nvPr/>
          </p:nvSpPr>
          <p:spPr bwMode="auto">
            <a:xfrm>
              <a:off x="8783088" y="4382634"/>
              <a:ext cx="114300" cy="100013"/>
            </a:xfrm>
            <a:custGeom>
              <a:avLst/>
              <a:gdLst>
                <a:gd name="T0" fmla="*/ 10 w 33"/>
                <a:gd name="T1" fmla="*/ 22 h 29"/>
                <a:gd name="T2" fmla="*/ 16 w 33"/>
                <a:gd name="T3" fmla="*/ 23 h 29"/>
                <a:gd name="T4" fmla="*/ 21 w 33"/>
                <a:gd name="T5" fmla="*/ 27 h 29"/>
                <a:gd name="T6" fmla="*/ 23 w 33"/>
                <a:gd name="T7" fmla="*/ 29 h 29"/>
                <a:gd name="T8" fmla="*/ 24 w 33"/>
                <a:gd name="T9" fmla="*/ 23 h 29"/>
                <a:gd name="T10" fmla="*/ 25 w 33"/>
                <a:gd name="T11" fmla="*/ 19 h 29"/>
                <a:gd name="T12" fmla="*/ 29 w 33"/>
                <a:gd name="T13" fmla="*/ 17 h 29"/>
                <a:gd name="T14" fmla="*/ 31 w 33"/>
                <a:gd name="T15" fmla="*/ 14 h 29"/>
                <a:gd name="T16" fmla="*/ 28 w 33"/>
                <a:gd name="T17" fmla="*/ 10 h 29"/>
                <a:gd name="T18" fmla="*/ 32 w 33"/>
                <a:gd name="T19" fmla="*/ 6 h 29"/>
                <a:gd name="T20" fmla="*/ 32 w 33"/>
                <a:gd name="T21" fmla="*/ 0 h 29"/>
                <a:gd name="T22" fmla="*/ 30 w 33"/>
                <a:gd name="T23" fmla="*/ 1 h 29"/>
                <a:gd name="T24" fmla="*/ 22 w 33"/>
                <a:gd name="T25" fmla="*/ 2 h 29"/>
                <a:gd name="T26" fmla="*/ 18 w 33"/>
                <a:gd name="T27" fmla="*/ 7 h 29"/>
                <a:gd name="T28" fmla="*/ 15 w 33"/>
                <a:gd name="T29" fmla="*/ 7 h 29"/>
                <a:gd name="T30" fmla="*/ 11 w 33"/>
                <a:gd name="T31" fmla="*/ 9 h 29"/>
                <a:gd name="T32" fmla="*/ 7 w 33"/>
                <a:gd name="T33" fmla="*/ 16 h 29"/>
                <a:gd name="T34" fmla="*/ 1 w 33"/>
                <a:gd name="T35" fmla="*/ 23 h 29"/>
                <a:gd name="T36" fmla="*/ 0 w 33"/>
                <a:gd name="T37" fmla="*/ 24 h 29"/>
                <a:gd name="T38" fmla="*/ 3 w 33"/>
                <a:gd name="T39" fmla="*/ 25 h 29"/>
                <a:gd name="T40" fmla="*/ 10 w 33"/>
                <a:gd name="T4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29">
                  <a:moveTo>
                    <a:pt x="10" y="22"/>
                  </a:moveTo>
                  <a:cubicBezTo>
                    <a:pt x="12" y="21"/>
                    <a:pt x="14" y="22"/>
                    <a:pt x="16" y="23"/>
                  </a:cubicBezTo>
                  <a:cubicBezTo>
                    <a:pt x="17" y="25"/>
                    <a:pt x="19" y="25"/>
                    <a:pt x="21" y="27"/>
                  </a:cubicBezTo>
                  <a:cubicBezTo>
                    <a:pt x="22" y="28"/>
                    <a:pt x="23" y="28"/>
                    <a:pt x="23" y="29"/>
                  </a:cubicBezTo>
                  <a:cubicBezTo>
                    <a:pt x="23" y="27"/>
                    <a:pt x="23" y="24"/>
                    <a:pt x="24" y="23"/>
                  </a:cubicBezTo>
                  <a:cubicBezTo>
                    <a:pt x="25" y="21"/>
                    <a:pt x="23" y="19"/>
                    <a:pt x="25" y="19"/>
                  </a:cubicBezTo>
                  <a:cubicBezTo>
                    <a:pt x="26" y="19"/>
                    <a:pt x="29" y="19"/>
                    <a:pt x="29" y="17"/>
                  </a:cubicBezTo>
                  <a:cubicBezTo>
                    <a:pt x="29" y="14"/>
                    <a:pt x="30" y="15"/>
                    <a:pt x="31" y="14"/>
                  </a:cubicBezTo>
                  <a:cubicBezTo>
                    <a:pt x="31" y="13"/>
                    <a:pt x="29" y="10"/>
                    <a:pt x="28" y="10"/>
                  </a:cubicBezTo>
                  <a:cubicBezTo>
                    <a:pt x="28" y="9"/>
                    <a:pt x="30" y="9"/>
                    <a:pt x="32" y="6"/>
                  </a:cubicBezTo>
                  <a:cubicBezTo>
                    <a:pt x="33" y="5"/>
                    <a:pt x="33" y="3"/>
                    <a:pt x="32" y="0"/>
                  </a:cubicBezTo>
                  <a:cubicBezTo>
                    <a:pt x="32" y="1"/>
                    <a:pt x="31" y="2"/>
                    <a:pt x="30" y="1"/>
                  </a:cubicBezTo>
                  <a:cubicBezTo>
                    <a:pt x="28" y="0"/>
                    <a:pt x="25" y="1"/>
                    <a:pt x="22" y="2"/>
                  </a:cubicBezTo>
                  <a:cubicBezTo>
                    <a:pt x="18" y="2"/>
                    <a:pt x="17" y="6"/>
                    <a:pt x="18" y="7"/>
                  </a:cubicBezTo>
                  <a:cubicBezTo>
                    <a:pt x="20" y="9"/>
                    <a:pt x="15" y="9"/>
                    <a:pt x="15" y="7"/>
                  </a:cubicBezTo>
                  <a:cubicBezTo>
                    <a:pt x="14" y="5"/>
                    <a:pt x="11" y="7"/>
                    <a:pt x="11" y="9"/>
                  </a:cubicBezTo>
                  <a:cubicBezTo>
                    <a:pt x="11" y="12"/>
                    <a:pt x="7" y="13"/>
                    <a:pt x="7" y="16"/>
                  </a:cubicBezTo>
                  <a:cubicBezTo>
                    <a:pt x="8" y="19"/>
                    <a:pt x="4" y="22"/>
                    <a:pt x="1" y="23"/>
                  </a:cubicBezTo>
                  <a:cubicBezTo>
                    <a:pt x="0" y="24"/>
                    <a:pt x="0" y="24"/>
                    <a:pt x="0" y="24"/>
                  </a:cubicBezTo>
                  <a:cubicBezTo>
                    <a:pt x="1" y="25"/>
                    <a:pt x="2" y="25"/>
                    <a:pt x="3" y="25"/>
                  </a:cubicBezTo>
                  <a:cubicBezTo>
                    <a:pt x="5" y="25"/>
                    <a:pt x="9" y="24"/>
                    <a:pt x="10" y="22"/>
                  </a:cubicBezTo>
                  <a:close/>
                </a:path>
              </a:pathLst>
            </a:custGeom>
            <a:solidFill>
              <a:schemeClr val="accent1">
                <a:lumMod val="60000"/>
                <a:lumOff val="40000"/>
              </a:schemeClr>
            </a:solidFill>
            <a:ln w="3175"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0" name="Freeform 79"/>
            <p:cNvSpPr>
              <a:spLocks/>
            </p:cNvSpPr>
            <p:nvPr/>
          </p:nvSpPr>
          <p:spPr bwMode="auto">
            <a:xfrm>
              <a:off x="8856113" y="4508046"/>
              <a:ext cx="15875" cy="26988"/>
            </a:xfrm>
            <a:custGeom>
              <a:avLst/>
              <a:gdLst>
                <a:gd name="T0" fmla="*/ 3 w 5"/>
                <a:gd name="T1" fmla="*/ 0 h 8"/>
                <a:gd name="T2" fmla="*/ 0 w 5"/>
                <a:gd name="T3" fmla="*/ 7 h 8"/>
                <a:gd name="T4" fmla="*/ 5 w 5"/>
                <a:gd name="T5" fmla="*/ 8 h 8"/>
                <a:gd name="T6" fmla="*/ 3 w 5"/>
                <a:gd name="T7" fmla="*/ 1 h 8"/>
                <a:gd name="T8" fmla="*/ 3 w 5"/>
                <a:gd name="T9" fmla="*/ 0 h 8"/>
              </a:gdLst>
              <a:ahLst/>
              <a:cxnLst>
                <a:cxn ang="0">
                  <a:pos x="T0" y="T1"/>
                </a:cxn>
                <a:cxn ang="0">
                  <a:pos x="T2" y="T3"/>
                </a:cxn>
                <a:cxn ang="0">
                  <a:pos x="T4" y="T5"/>
                </a:cxn>
                <a:cxn ang="0">
                  <a:pos x="T6" y="T7"/>
                </a:cxn>
                <a:cxn ang="0">
                  <a:pos x="T8" y="T9"/>
                </a:cxn>
              </a:cxnLst>
              <a:rect l="0" t="0" r="r" b="b"/>
              <a:pathLst>
                <a:path w="5" h="8">
                  <a:moveTo>
                    <a:pt x="3" y="0"/>
                  </a:moveTo>
                  <a:cubicBezTo>
                    <a:pt x="1" y="1"/>
                    <a:pt x="0" y="3"/>
                    <a:pt x="0" y="7"/>
                  </a:cubicBezTo>
                  <a:cubicBezTo>
                    <a:pt x="1" y="7"/>
                    <a:pt x="4" y="7"/>
                    <a:pt x="5" y="8"/>
                  </a:cubicBezTo>
                  <a:cubicBezTo>
                    <a:pt x="5" y="3"/>
                    <a:pt x="3" y="2"/>
                    <a:pt x="3" y="1"/>
                  </a:cubicBezTo>
                  <a:cubicBezTo>
                    <a:pt x="2" y="1"/>
                    <a:pt x="3" y="1"/>
                    <a:pt x="3" y="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1" name="Freeform 80"/>
            <p:cNvSpPr>
              <a:spLocks/>
            </p:cNvSpPr>
            <p:nvPr/>
          </p:nvSpPr>
          <p:spPr bwMode="auto">
            <a:xfrm>
              <a:off x="8762450" y="4455659"/>
              <a:ext cx="109538" cy="79375"/>
            </a:xfrm>
            <a:custGeom>
              <a:avLst/>
              <a:gdLst>
                <a:gd name="T0" fmla="*/ 1 w 32"/>
                <a:gd name="T1" fmla="*/ 6 h 23"/>
                <a:gd name="T2" fmla="*/ 4 w 32"/>
                <a:gd name="T3" fmla="*/ 9 h 23"/>
                <a:gd name="T4" fmla="*/ 8 w 32"/>
                <a:gd name="T5" fmla="*/ 12 h 23"/>
                <a:gd name="T6" fmla="*/ 13 w 32"/>
                <a:gd name="T7" fmla="*/ 15 h 23"/>
                <a:gd name="T8" fmla="*/ 16 w 32"/>
                <a:gd name="T9" fmla="*/ 18 h 23"/>
                <a:gd name="T10" fmla="*/ 19 w 32"/>
                <a:gd name="T11" fmla="*/ 16 h 23"/>
                <a:gd name="T12" fmla="*/ 21 w 32"/>
                <a:gd name="T13" fmla="*/ 20 h 23"/>
                <a:gd name="T14" fmla="*/ 26 w 32"/>
                <a:gd name="T15" fmla="*/ 22 h 23"/>
                <a:gd name="T16" fmla="*/ 27 w 32"/>
                <a:gd name="T17" fmla="*/ 22 h 23"/>
                <a:gd name="T18" fmla="*/ 30 w 32"/>
                <a:gd name="T19" fmla="*/ 15 h 23"/>
                <a:gd name="T20" fmla="*/ 31 w 32"/>
                <a:gd name="T21" fmla="*/ 13 h 23"/>
                <a:gd name="T22" fmla="*/ 29 w 32"/>
                <a:gd name="T23" fmla="*/ 8 h 23"/>
                <a:gd name="T24" fmla="*/ 29 w 32"/>
                <a:gd name="T25" fmla="*/ 8 h 23"/>
                <a:gd name="T26" fmla="*/ 27 w 32"/>
                <a:gd name="T27" fmla="*/ 6 h 23"/>
                <a:gd name="T28" fmla="*/ 22 w 32"/>
                <a:gd name="T29" fmla="*/ 2 h 23"/>
                <a:gd name="T30" fmla="*/ 16 w 32"/>
                <a:gd name="T31" fmla="*/ 1 h 23"/>
                <a:gd name="T32" fmla="*/ 9 w 32"/>
                <a:gd name="T33" fmla="*/ 4 h 23"/>
                <a:gd name="T34" fmla="*/ 6 w 32"/>
                <a:gd name="T35" fmla="*/ 3 h 23"/>
                <a:gd name="T36" fmla="*/ 0 w 32"/>
                <a:gd name="T37" fmla="*/ 5 h 23"/>
                <a:gd name="T38" fmla="*/ 1 w 32"/>
                <a:gd name="T39"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23">
                  <a:moveTo>
                    <a:pt x="1" y="6"/>
                  </a:moveTo>
                  <a:cubicBezTo>
                    <a:pt x="1" y="8"/>
                    <a:pt x="3" y="11"/>
                    <a:pt x="4" y="9"/>
                  </a:cubicBezTo>
                  <a:cubicBezTo>
                    <a:pt x="5" y="8"/>
                    <a:pt x="7" y="11"/>
                    <a:pt x="8" y="12"/>
                  </a:cubicBezTo>
                  <a:cubicBezTo>
                    <a:pt x="10" y="13"/>
                    <a:pt x="13" y="14"/>
                    <a:pt x="13" y="15"/>
                  </a:cubicBezTo>
                  <a:cubicBezTo>
                    <a:pt x="13" y="16"/>
                    <a:pt x="14" y="18"/>
                    <a:pt x="16" y="18"/>
                  </a:cubicBezTo>
                  <a:cubicBezTo>
                    <a:pt x="17" y="17"/>
                    <a:pt x="19" y="14"/>
                    <a:pt x="19" y="16"/>
                  </a:cubicBezTo>
                  <a:cubicBezTo>
                    <a:pt x="19" y="17"/>
                    <a:pt x="20" y="20"/>
                    <a:pt x="21" y="20"/>
                  </a:cubicBezTo>
                  <a:cubicBezTo>
                    <a:pt x="23" y="19"/>
                    <a:pt x="24" y="23"/>
                    <a:pt x="26" y="22"/>
                  </a:cubicBezTo>
                  <a:cubicBezTo>
                    <a:pt x="26" y="22"/>
                    <a:pt x="26" y="22"/>
                    <a:pt x="27" y="22"/>
                  </a:cubicBezTo>
                  <a:cubicBezTo>
                    <a:pt x="27" y="18"/>
                    <a:pt x="28" y="16"/>
                    <a:pt x="30" y="15"/>
                  </a:cubicBezTo>
                  <a:cubicBezTo>
                    <a:pt x="30" y="15"/>
                    <a:pt x="31" y="14"/>
                    <a:pt x="31" y="13"/>
                  </a:cubicBezTo>
                  <a:cubicBezTo>
                    <a:pt x="32" y="12"/>
                    <a:pt x="29" y="9"/>
                    <a:pt x="29" y="8"/>
                  </a:cubicBezTo>
                  <a:cubicBezTo>
                    <a:pt x="29" y="8"/>
                    <a:pt x="29" y="8"/>
                    <a:pt x="29" y="8"/>
                  </a:cubicBezTo>
                  <a:cubicBezTo>
                    <a:pt x="29" y="7"/>
                    <a:pt x="28" y="7"/>
                    <a:pt x="27" y="6"/>
                  </a:cubicBezTo>
                  <a:cubicBezTo>
                    <a:pt x="25" y="4"/>
                    <a:pt x="23" y="4"/>
                    <a:pt x="22" y="2"/>
                  </a:cubicBezTo>
                  <a:cubicBezTo>
                    <a:pt x="20" y="1"/>
                    <a:pt x="18" y="0"/>
                    <a:pt x="16" y="1"/>
                  </a:cubicBezTo>
                  <a:cubicBezTo>
                    <a:pt x="15" y="3"/>
                    <a:pt x="11" y="4"/>
                    <a:pt x="9" y="4"/>
                  </a:cubicBezTo>
                  <a:cubicBezTo>
                    <a:pt x="8" y="4"/>
                    <a:pt x="7" y="4"/>
                    <a:pt x="6" y="3"/>
                  </a:cubicBezTo>
                  <a:cubicBezTo>
                    <a:pt x="4" y="4"/>
                    <a:pt x="2" y="5"/>
                    <a:pt x="0" y="5"/>
                  </a:cubicBezTo>
                  <a:cubicBezTo>
                    <a:pt x="1" y="6"/>
                    <a:pt x="1" y="6"/>
                    <a:pt x="1" y="6"/>
                  </a:cubicBezTo>
                  <a:close/>
                </a:path>
              </a:pathLst>
            </a:custGeom>
            <a:solidFill>
              <a:schemeClr val="accent1">
                <a:lumMod val="60000"/>
                <a:lumOff val="40000"/>
              </a:schemeClr>
            </a:solidFill>
            <a:ln w="3175" cap="flat">
              <a:solidFill>
                <a:schemeClr val="accent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2" name="Freeform 81"/>
            <p:cNvSpPr>
              <a:spLocks/>
            </p:cNvSpPr>
            <p:nvPr/>
          </p:nvSpPr>
          <p:spPr bwMode="auto">
            <a:xfrm>
              <a:off x="9254575" y="4569959"/>
              <a:ext cx="254000" cy="166688"/>
            </a:xfrm>
            <a:custGeom>
              <a:avLst/>
              <a:gdLst>
                <a:gd name="T0" fmla="*/ 65 w 73"/>
                <a:gd name="T1" fmla="*/ 32 h 48"/>
                <a:gd name="T2" fmla="*/ 62 w 73"/>
                <a:gd name="T3" fmla="*/ 30 h 48"/>
                <a:gd name="T4" fmla="*/ 62 w 73"/>
                <a:gd name="T5" fmla="*/ 30 h 48"/>
                <a:gd name="T6" fmla="*/ 61 w 73"/>
                <a:gd name="T7" fmla="*/ 21 h 48"/>
                <a:gd name="T8" fmla="*/ 56 w 73"/>
                <a:gd name="T9" fmla="*/ 10 h 48"/>
                <a:gd name="T10" fmla="*/ 51 w 73"/>
                <a:gd name="T11" fmla="*/ 0 h 48"/>
                <a:gd name="T12" fmla="*/ 47 w 73"/>
                <a:gd name="T13" fmla="*/ 2 h 48"/>
                <a:gd name="T14" fmla="*/ 42 w 73"/>
                <a:gd name="T15" fmla="*/ 5 h 48"/>
                <a:gd name="T16" fmla="*/ 38 w 73"/>
                <a:gd name="T17" fmla="*/ 5 h 48"/>
                <a:gd name="T18" fmla="*/ 35 w 73"/>
                <a:gd name="T19" fmla="*/ 6 h 48"/>
                <a:gd name="T20" fmla="*/ 30 w 73"/>
                <a:gd name="T21" fmla="*/ 5 h 48"/>
                <a:gd name="T22" fmla="*/ 22 w 73"/>
                <a:gd name="T23" fmla="*/ 3 h 48"/>
                <a:gd name="T24" fmla="*/ 19 w 73"/>
                <a:gd name="T25" fmla="*/ 4 h 48"/>
                <a:gd name="T26" fmla="*/ 18 w 73"/>
                <a:gd name="T27" fmla="*/ 5 h 48"/>
                <a:gd name="T28" fmla="*/ 13 w 73"/>
                <a:gd name="T29" fmla="*/ 9 h 48"/>
                <a:gd name="T30" fmla="*/ 5 w 73"/>
                <a:gd name="T31" fmla="*/ 21 h 48"/>
                <a:gd name="T32" fmla="*/ 0 w 73"/>
                <a:gd name="T33" fmla="*/ 25 h 48"/>
                <a:gd name="T34" fmla="*/ 3 w 73"/>
                <a:gd name="T35" fmla="*/ 29 h 48"/>
                <a:gd name="T36" fmla="*/ 6 w 73"/>
                <a:gd name="T37" fmla="*/ 32 h 48"/>
                <a:gd name="T38" fmla="*/ 7 w 73"/>
                <a:gd name="T39" fmla="*/ 37 h 48"/>
                <a:gd name="T40" fmla="*/ 16 w 73"/>
                <a:gd name="T41" fmla="*/ 40 h 48"/>
                <a:gd name="T42" fmla="*/ 16 w 73"/>
                <a:gd name="T43" fmla="*/ 43 h 48"/>
                <a:gd name="T44" fmla="*/ 21 w 73"/>
                <a:gd name="T45" fmla="*/ 46 h 48"/>
                <a:gd name="T46" fmla="*/ 29 w 73"/>
                <a:gd name="T47" fmla="*/ 47 h 48"/>
                <a:gd name="T48" fmla="*/ 38 w 73"/>
                <a:gd name="T49" fmla="*/ 47 h 48"/>
                <a:gd name="T50" fmla="*/ 44 w 73"/>
                <a:gd name="T51" fmla="*/ 45 h 48"/>
                <a:gd name="T52" fmla="*/ 53 w 73"/>
                <a:gd name="T53" fmla="*/ 43 h 48"/>
                <a:gd name="T54" fmla="*/ 60 w 73"/>
                <a:gd name="T55" fmla="*/ 45 h 48"/>
                <a:gd name="T56" fmla="*/ 64 w 73"/>
                <a:gd name="T57" fmla="*/ 48 h 48"/>
                <a:gd name="T58" fmla="*/ 64 w 73"/>
                <a:gd name="T59" fmla="*/ 43 h 48"/>
                <a:gd name="T60" fmla="*/ 68 w 73"/>
                <a:gd name="T61" fmla="*/ 37 h 48"/>
                <a:gd name="T62" fmla="*/ 73 w 73"/>
                <a:gd name="T63" fmla="*/ 33 h 48"/>
                <a:gd name="T64" fmla="*/ 73 w 73"/>
                <a:gd name="T65" fmla="*/ 32 h 48"/>
                <a:gd name="T66" fmla="*/ 70 w 73"/>
                <a:gd name="T67" fmla="*/ 30 h 48"/>
                <a:gd name="T68" fmla="*/ 65 w 73"/>
                <a:gd name="T69" fmla="*/ 3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48">
                  <a:moveTo>
                    <a:pt x="65" y="32"/>
                  </a:moveTo>
                  <a:cubicBezTo>
                    <a:pt x="64" y="32"/>
                    <a:pt x="61" y="31"/>
                    <a:pt x="62" y="30"/>
                  </a:cubicBezTo>
                  <a:cubicBezTo>
                    <a:pt x="62" y="30"/>
                    <a:pt x="62" y="30"/>
                    <a:pt x="62" y="30"/>
                  </a:cubicBezTo>
                  <a:cubicBezTo>
                    <a:pt x="60" y="28"/>
                    <a:pt x="60" y="22"/>
                    <a:pt x="61" y="21"/>
                  </a:cubicBezTo>
                  <a:cubicBezTo>
                    <a:pt x="63" y="19"/>
                    <a:pt x="58" y="12"/>
                    <a:pt x="56" y="10"/>
                  </a:cubicBezTo>
                  <a:cubicBezTo>
                    <a:pt x="55" y="8"/>
                    <a:pt x="53" y="4"/>
                    <a:pt x="51" y="0"/>
                  </a:cubicBezTo>
                  <a:cubicBezTo>
                    <a:pt x="49" y="1"/>
                    <a:pt x="47" y="2"/>
                    <a:pt x="47" y="2"/>
                  </a:cubicBezTo>
                  <a:cubicBezTo>
                    <a:pt x="46" y="4"/>
                    <a:pt x="44" y="5"/>
                    <a:pt x="42" y="5"/>
                  </a:cubicBezTo>
                  <a:cubicBezTo>
                    <a:pt x="41" y="5"/>
                    <a:pt x="39" y="4"/>
                    <a:pt x="38" y="5"/>
                  </a:cubicBezTo>
                  <a:cubicBezTo>
                    <a:pt x="37" y="6"/>
                    <a:pt x="35" y="7"/>
                    <a:pt x="35" y="6"/>
                  </a:cubicBezTo>
                  <a:cubicBezTo>
                    <a:pt x="34" y="5"/>
                    <a:pt x="31" y="5"/>
                    <a:pt x="30" y="5"/>
                  </a:cubicBezTo>
                  <a:cubicBezTo>
                    <a:pt x="28" y="5"/>
                    <a:pt x="23" y="3"/>
                    <a:pt x="22" y="3"/>
                  </a:cubicBezTo>
                  <a:cubicBezTo>
                    <a:pt x="21" y="3"/>
                    <a:pt x="20" y="3"/>
                    <a:pt x="19" y="4"/>
                  </a:cubicBezTo>
                  <a:cubicBezTo>
                    <a:pt x="19" y="4"/>
                    <a:pt x="19" y="5"/>
                    <a:pt x="18" y="5"/>
                  </a:cubicBezTo>
                  <a:cubicBezTo>
                    <a:pt x="16" y="6"/>
                    <a:pt x="14" y="8"/>
                    <a:pt x="13" y="9"/>
                  </a:cubicBezTo>
                  <a:cubicBezTo>
                    <a:pt x="11" y="9"/>
                    <a:pt x="8" y="18"/>
                    <a:pt x="5" y="21"/>
                  </a:cubicBezTo>
                  <a:cubicBezTo>
                    <a:pt x="3" y="23"/>
                    <a:pt x="0" y="24"/>
                    <a:pt x="0" y="25"/>
                  </a:cubicBezTo>
                  <a:cubicBezTo>
                    <a:pt x="0" y="25"/>
                    <a:pt x="3" y="28"/>
                    <a:pt x="3" y="29"/>
                  </a:cubicBezTo>
                  <a:cubicBezTo>
                    <a:pt x="3" y="31"/>
                    <a:pt x="4" y="32"/>
                    <a:pt x="6" y="32"/>
                  </a:cubicBezTo>
                  <a:cubicBezTo>
                    <a:pt x="8" y="32"/>
                    <a:pt x="6" y="37"/>
                    <a:pt x="7" y="37"/>
                  </a:cubicBezTo>
                  <a:cubicBezTo>
                    <a:pt x="8" y="37"/>
                    <a:pt x="16" y="38"/>
                    <a:pt x="16" y="40"/>
                  </a:cubicBezTo>
                  <a:cubicBezTo>
                    <a:pt x="16" y="41"/>
                    <a:pt x="17" y="42"/>
                    <a:pt x="16" y="43"/>
                  </a:cubicBezTo>
                  <a:cubicBezTo>
                    <a:pt x="18" y="44"/>
                    <a:pt x="20" y="47"/>
                    <a:pt x="21" y="46"/>
                  </a:cubicBezTo>
                  <a:cubicBezTo>
                    <a:pt x="22" y="46"/>
                    <a:pt x="28" y="47"/>
                    <a:pt x="29" y="47"/>
                  </a:cubicBezTo>
                  <a:cubicBezTo>
                    <a:pt x="31" y="47"/>
                    <a:pt x="36" y="47"/>
                    <a:pt x="38" y="47"/>
                  </a:cubicBezTo>
                  <a:cubicBezTo>
                    <a:pt x="40" y="48"/>
                    <a:pt x="42" y="47"/>
                    <a:pt x="44" y="45"/>
                  </a:cubicBezTo>
                  <a:cubicBezTo>
                    <a:pt x="45" y="43"/>
                    <a:pt x="51" y="43"/>
                    <a:pt x="53" y="43"/>
                  </a:cubicBezTo>
                  <a:cubicBezTo>
                    <a:pt x="55" y="44"/>
                    <a:pt x="59" y="44"/>
                    <a:pt x="60" y="45"/>
                  </a:cubicBezTo>
                  <a:cubicBezTo>
                    <a:pt x="60" y="46"/>
                    <a:pt x="62" y="47"/>
                    <a:pt x="64" y="48"/>
                  </a:cubicBezTo>
                  <a:cubicBezTo>
                    <a:pt x="65" y="46"/>
                    <a:pt x="64" y="45"/>
                    <a:pt x="64" y="43"/>
                  </a:cubicBezTo>
                  <a:cubicBezTo>
                    <a:pt x="65" y="41"/>
                    <a:pt x="66" y="37"/>
                    <a:pt x="68" y="37"/>
                  </a:cubicBezTo>
                  <a:cubicBezTo>
                    <a:pt x="71" y="37"/>
                    <a:pt x="73" y="37"/>
                    <a:pt x="73" y="33"/>
                  </a:cubicBezTo>
                  <a:cubicBezTo>
                    <a:pt x="73" y="32"/>
                    <a:pt x="73" y="32"/>
                    <a:pt x="73" y="32"/>
                  </a:cubicBezTo>
                  <a:cubicBezTo>
                    <a:pt x="71" y="31"/>
                    <a:pt x="70" y="30"/>
                    <a:pt x="70" y="30"/>
                  </a:cubicBezTo>
                  <a:cubicBezTo>
                    <a:pt x="69" y="30"/>
                    <a:pt x="66" y="32"/>
                    <a:pt x="65" y="3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3" name="Freeform 82"/>
            <p:cNvSpPr>
              <a:spLocks/>
            </p:cNvSpPr>
            <p:nvPr/>
          </p:nvSpPr>
          <p:spPr bwMode="auto">
            <a:xfrm>
              <a:off x="9430788" y="4566784"/>
              <a:ext cx="84138" cy="107950"/>
            </a:xfrm>
            <a:custGeom>
              <a:avLst/>
              <a:gdLst>
                <a:gd name="T0" fmla="*/ 18 w 24"/>
                <a:gd name="T1" fmla="*/ 8 h 31"/>
                <a:gd name="T2" fmla="*/ 12 w 24"/>
                <a:gd name="T3" fmla="*/ 4 h 31"/>
                <a:gd name="T4" fmla="*/ 5 w 24"/>
                <a:gd name="T5" fmla="*/ 0 h 31"/>
                <a:gd name="T6" fmla="*/ 0 w 24"/>
                <a:gd name="T7" fmla="*/ 1 h 31"/>
                <a:gd name="T8" fmla="*/ 5 w 24"/>
                <a:gd name="T9" fmla="*/ 11 h 31"/>
                <a:gd name="T10" fmla="*/ 10 w 24"/>
                <a:gd name="T11" fmla="*/ 22 h 31"/>
                <a:gd name="T12" fmla="*/ 11 w 24"/>
                <a:gd name="T13" fmla="*/ 31 h 31"/>
                <a:gd name="T14" fmla="*/ 16 w 24"/>
                <a:gd name="T15" fmla="*/ 24 h 31"/>
                <a:gd name="T16" fmla="*/ 19 w 24"/>
                <a:gd name="T17" fmla="*/ 20 h 31"/>
                <a:gd name="T18" fmla="*/ 24 w 24"/>
                <a:gd name="T19" fmla="*/ 21 h 31"/>
                <a:gd name="T20" fmla="*/ 23 w 24"/>
                <a:gd name="T21" fmla="*/ 16 h 31"/>
                <a:gd name="T22" fmla="*/ 18 w 24"/>
                <a:gd name="T23"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1">
                  <a:moveTo>
                    <a:pt x="18" y="8"/>
                  </a:moveTo>
                  <a:cubicBezTo>
                    <a:pt x="17" y="5"/>
                    <a:pt x="14" y="4"/>
                    <a:pt x="12" y="4"/>
                  </a:cubicBezTo>
                  <a:cubicBezTo>
                    <a:pt x="10" y="4"/>
                    <a:pt x="7" y="0"/>
                    <a:pt x="5" y="0"/>
                  </a:cubicBezTo>
                  <a:cubicBezTo>
                    <a:pt x="4" y="0"/>
                    <a:pt x="2" y="1"/>
                    <a:pt x="0" y="1"/>
                  </a:cubicBezTo>
                  <a:cubicBezTo>
                    <a:pt x="2" y="5"/>
                    <a:pt x="4" y="9"/>
                    <a:pt x="5" y="11"/>
                  </a:cubicBezTo>
                  <a:cubicBezTo>
                    <a:pt x="7" y="13"/>
                    <a:pt x="12" y="20"/>
                    <a:pt x="10" y="22"/>
                  </a:cubicBezTo>
                  <a:cubicBezTo>
                    <a:pt x="9" y="23"/>
                    <a:pt x="9" y="29"/>
                    <a:pt x="11" y="31"/>
                  </a:cubicBezTo>
                  <a:cubicBezTo>
                    <a:pt x="12" y="30"/>
                    <a:pt x="16" y="25"/>
                    <a:pt x="16" y="24"/>
                  </a:cubicBezTo>
                  <a:cubicBezTo>
                    <a:pt x="16" y="22"/>
                    <a:pt x="16" y="19"/>
                    <a:pt x="19" y="20"/>
                  </a:cubicBezTo>
                  <a:cubicBezTo>
                    <a:pt x="22" y="21"/>
                    <a:pt x="24" y="22"/>
                    <a:pt x="24" y="21"/>
                  </a:cubicBezTo>
                  <a:cubicBezTo>
                    <a:pt x="24" y="20"/>
                    <a:pt x="24" y="17"/>
                    <a:pt x="23" y="16"/>
                  </a:cubicBezTo>
                  <a:cubicBezTo>
                    <a:pt x="21" y="15"/>
                    <a:pt x="19" y="11"/>
                    <a:pt x="18" y="8"/>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4" name="Freeform 83"/>
            <p:cNvSpPr>
              <a:spLocks/>
            </p:cNvSpPr>
            <p:nvPr/>
          </p:nvSpPr>
          <p:spPr bwMode="auto">
            <a:xfrm>
              <a:off x="9303788" y="4719184"/>
              <a:ext cx="173038" cy="98425"/>
            </a:xfrm>
            <a:custGeom>
              <a:avLst/>
              <a:gdLst>
                <a:gd name="T0" fmla="*/ 39 w 50"/>
                <a:gd name="T1" fmla="*/ 0 h 28"/>
                <a:gd name="T2" fmla="*/ 30 w 50"/>
                <a:gd name="T3" fmla="*/ 2 h 28"/>
                <a:gd name="T4" fmla="*/ 24 w 50"/>
                <a:gd name="T5" fmla="*/ 4 h 28"/>
                <a:gd name="T6" fmla="*/ 15 w 50"/>
                <a:gd name="T7" fmla="*/ 4 h 28"/>
                <a:gd name="T8" fmla="*/ 7 w 50"/>
                <a:gd name="T9" fmla="*/ 3 h 28"/>
                <a:gd name="T10" fmla="*/ 2 w 50"/>
                <a:gd name="T11" fmla="*/ 0 h 28"/>
                <a:gd name="T12" fmla="*/ 2 w 50"/>
                <a:gd name="T13" fmla="*/ 1 h 28"/>
                <a:gd name="T14" fmla="*/ 2 w 50"/>
                <a:gd name="T15" fmla="*/ 7 h 28"/>
                <a:gd name="T16" fmla="*/ 4 w 50"/>
                <a:gd name="T17" fmla="*/ 12 h 28"/>
                <a:gd name="T18" fmla="*/ 1 w 50"/>
                <a:gd name="T19" fmla="*/ 15 h 28"/>
                <a:gd name="T20" fmla="*/ 1 w 50"/>
                <a:gd name="T21" fmla="*/ 19 h 28"/>
                <a:gd name="T22" fmla="*/ 6 w 50"/>
                <a:gd name="T23" fmla="*/ 24 h 28"/>
                <a:gd name="T24" fmla="*/ 7 w 50"/>
                <a:gd name="T25" fmla="*/ 26 h 28"/>
                <a:gd name="T26" fmla="*/ 18 w 50"/>
                <a:gd name="T27" fmla="*/ 26 h 28"/>
                <a:gd name="T28" fmla="*/ 27 w 50"/>
                <a:gd name="T29" fmla="*/ 28 h 28"/>
                <a:gd name="T30" fmla="*/ 30 w 50"/>
                <a:gd name="T31" fmla="*/ 26 h 28"/>
                <a:gd name="T32" fmla="*/ 34 w 50"/>
                <a:gd name="T33" fmla="*/ 24 h 28"/>
                <a:gd name="T34" fmla="*/ 34 w 50"/>
                <a:gd name="T35" fmla="*/ 22 h 28"/>
                <a:gd name="T36" fmla="*/ 42 w 50"/>
                <a:gd name="T37" fmla="*/ 22 h 28"/>
                <a:gd name="T38" fmla="*/ 45 w 50"/>
                <a:gd name="T39" fmla="*/ 21 h 28"/>
                <a:gd name="T40" fmla="*/ 44 w 50"/>
                <a:gd name="T41" fmla="*/ 19 h 28"/>
                <a:gd name="T42" fmla="*/ 42 w 50"/>
                <a:gd name="T43" fmla="*/ 13 h 28"/>
                <a:gd name="T44" fmla="*/ 49 w 50"/>
                <a:gd name="T45" fmla="*/ 6 h 28"/>
                <a:gd name="T46" fmla="*/ 50 w 50"/>
                <a:gd name="T47" fmla="*/ 5 h 28"/>
                <a:gd name="T48" fmla="*/ 46 w 50"/>
                <a:gd name="T49" fmla="*/ 2 h 28"/>
                <a:gd name="T50" fmla="*/ 39 w 50"/>
                <a:gd name="T5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28">
                  <a:moveTo>
                    <a:pt x="39" y="0"/>
                  </a:moveTo>
                  <a:cubicBezTo>
                    <a:pt x="37" y="0"/>
                    <a:pt x="31" y="0"/>
                    <a:pt x="30" y="2"/>
                  </a:cubicBezTo>
                  <a:cubicBezTo>
                    <a:pt x="28" y="4"/>
                    <a:pt x="26" y="5"/>
                    <a:pt x="24" y="4"/>
                  </a:cubicBezTo>
                  <a:cubicBezTo>
                    <a:pt x="22" y="4"/>
                    <a:pt x="17" y="4"/>
                    <a:pt x="15" y="4"/>
                  </a:cubicBezTo>
                  <a:cubicBezTo>
                    <a:pt x="14" y="4"/>
                    <a:pt x="8" y="3"/>
                    <a:pt x="7" y="3"/>
                  </a:cubicBezTo>
                  <a:cubicBezTo>
                    <a:pt x="6" y="4"/>
                    <a:pt x="4" y="1"/>
                    <a:pt x="2" y="0"/>
                  </a:cubicBezTo>
                  <a:cubicBezTo>
                    <a:pt x="2" y="0"/>
                    <a:pt x="2" y="1"/>
                    <a:pt x="2" y="1"/>
                  </a:cubicBezTo>
                  <a:cubicBezTo>
                    <a:pt x="0" y="2"/>
                    <a:pt x="0" y="5"/>
                    <a:pt x="2" y="7"/>
                  </a:cubicBezTo>
                  <a:cubicBezTo>
                    <a:pt x="3" y="8"/>
                    <a:pt x="6" y="12"/>
                    <a:pt x="4" y="12"/>
                  </a:cubicBezTo>
                  <a:cubicBezTo>
                    <a:pt x="2" y="12"/>
                    <a:pt x="1" y="14"/>
                    <a:pt x="1" y="15"/>
                  </a:cubicBezTo>
                  <a:cubicBezTo>
                    <a:pt x="2" y="16"/>
                    <a:pt x="1" y="18"/>
                    <a:pt x="1" y="19"/>
                  </a:cubicBezTo>
                  <a:cubicBezTo>
                    <a:pt x="2" y="19"/>
                    <a:pt x="6" y="23"/>
                    <a:pt x="6" y="24"/>
                  </a:cubicBezTo>
                  <a:cubicBezTo>
                    <a:pt x="6" y="25"/>
                    <a:pt x="8" y="25"/>
                    <a:pt x="7" y="26"/>
                  </a:cubicBezTo>
                  <a:cubicBezTo>
                    <a:pt x="10" y="26"/>
                    <a:pt x="17" y="26"/>
                    <a:pt x="18" y="26"/>
                  </a:cubicBezTo>
                  <a:cubicBezTo>
                    <a:pt x="20" y="27"/>
                    <a:pt x="27" y="28"/>
                    <a:pt x="27" y="28"/>
                  </a:cubicBezTo>
                  <a:cubicBezTo>
                    <a:pt x="29" y="28"/>
                    <a:pt x="30" y="27"/>
                    <a:pt x="30" y="26"/>
                  </a:cubicBezTo>
                  <a:cubicBezTo>
                    <a:pt x="29" y="25"/>
                    <a:pt x="32" y="24"/>
                    <a:pt x="34" y="24"/>
                  </a:cubicBezTo>
                  <a:cubicBezTo>
                    <a:pt x="33" y="23"/>
                    <a:pt x="33" y="22"/>
                    <a:pt x="34" y="22"/>
                  </a:cubicBezTo>
                  <a:cubicBezTo>
                    <a:pt x="35" y="21"/>
                    <a:pt x="40" y="21"/>
                    <a:pt x="42" y="22"/>
                  </a:cubicBezTo>
                  <a:cubicBezTo>
                    <a:pt x="43" y="22"/>
                    <a:pt x="44" y="22"/>
                    <a:pt x="45" y="21"/>
                  </a:cubicBezTo>
                  <a:cubicBezTo>
                    <a:pt x="45" y="20"/>
                    <a:pt x="45" y="19"/>
                    <a:pt x="44" y="19"/>
                  </a:cubicBezTo>
                  <a:cubicBezTo>
                    <a:pt x="43" y="19"/>
                    <a:pt x="41" y="14"/>
                    <a:pt x="42" y="13"/>
                  </a:cubicBezTo>
                  <a:cubicBezTo>
                    <a:pt x="44" y="13"/>
                    <a:pt x="46" y="7"/>
                    <a:pt x="49" y="6"/>
                  </a:cubicBezTo>
                  <a:cubicBezTo>
                    <a:pt x="50" y="6"/>
                    <a:pt x="50" y="5"/>
                    <a:pt x="50" y="5"/>
                  </a:cubicBezTo>
                  <a:cubicBezTo>
                    <a:pt x="48" y="4"/>
                    <a:pt x="46" y="3"/>
                    <a:pt x="46" y="2"/>
                  </a:cubicBezTo>
                  <a:cubicBezTo>
                    <a:pt x="45" y="1"/>
                    <a:pt x="41" y="1"/>
                    <a:pt x="39" y="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5" name="Freeform 84"/>
            <p:cNvSpPr>
              <a:spLocks/>
            </p:cNvSpPr>
            <p:nvPr/>
          </p:nvSpPr>
          <p:spPr bwMode="auto">
            <a:xfrm>
              <a:off x="9251400" y="4777921"/>
              <a:ext cx="79375" cy="55563"/>
            </a:xfrm>
            <a:custGeom>
              <a:avLst/>
              <a:gdLst>
                <a:gd name="T0" fmla="*/ 6 w 23"/>
                <a:gd name="T1" fmla="*/ 16 h 16"/>
                <a:gd name="T2" fmla="*/ 6 w 23"/>
                <a:gd name="T3" fmla="*/ 16 h 16"/>
                <a:gd name="T4" fmla="*/ 6 w 23"/>
                <a:gd name="T5" fmla="*/ 16 h 16"/>
                <a:gd name="T6" fmla="*/ 6 w 23"/>
                <a:gd name="T7" fmla="*/ 16 h 16"/>
                <a:gd name="T8" fmla="*/ 6 w 23"/>
                <a:gd name="T9" fmla="*/ 16 h 16"/>
                <a:gd name="T10" fmla="*/ 7 w 23"/>
                <a:gd name="T11" fmla="*/ 16 h 16"/>
                <a:gd name="T12" fmla="*/ 9 w 23"/>
                <a:gd name="T13" fmla="*/ 16 h 16"/>
                <a:gd name="T14" fmla="*/ 9 w 23"/>
                <a:gd name="T15" fmla="*/ 16 h 16"/>
                <a:gd name="T16" fmla="*/ 10 w 23"/>
                <a:gd name="T17" fmla="*/ 16 h 16"/>
                <a:gd name="T18" fmla="*/ 10 w 23"/>
                <a:gd name="T19" fmla="*/ 16 h 16"/>
                <a:gd name="T20" fmla="*/ 11 w 23"/>
                <a:gd name="T21" fmla="*/ 15 h 16"/>
                <a:gd name="T22" fmla="*/ 15 w 23"/>
                <a:gd name="T23" fmla="*/ 13 h 16"/>
                <a:gd name="T24" fmla="*/ 22 w 23"/>
                <a:gd name="T25" fmla="*/ 10 h 16"/>
                <a:gd name="T26" fmla="*/ 22 w 23"/>
                <a:gd name="T27" fmla="*/ 9 h 16"/>
                <a:gd name="T28" fmla="*/ 21 w 23"/>
                <a:gd name="T29" fmla="*/ 7 h 16"/>
                <a:gd name="T30" fmla="*/ 16 w 23"/>
                <a:gd name="T31" fmla="*/ 2 h 16"/>
                <a:gd name="T32" fmla="*/ 16 w 23"/>
                <a:gd name="T33" fmla="*/ 1 h 16"/>
                <a:gd name="T34" fmla="*/ 16 w 23"/>
                <a:gd name="T35" fmla="*/ 1 h 16"/>
                <a:gd name="T36" fmla="*/ 16 w 23"/>
                <a:gd name="T37" fmla="*/ 0 h 16"/>
                <a:gd name="T38" fmla="*/ 2 w 23"/>
                <a:gd name="T39" fmla="*/ 3 h 16"/>
                <a:gd name="T40" fmla="*/ 2 w 23"/>
                <a:gd name="T41" fmla="*/ 3 h 16"/>
                <a:gd name="T42" fmla="*/ 1 w 23"/>
                <a:gd name="T43" fmla="*/ 11 h 16"/>
                <a:gd name="T44" fmla="*/ 6 w 23"/>
                <a:gd name="T4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 h="16">
                  <a:moveTo>
                    <a:pt x="6" y="16"/>
                  </a:moveTo>
                  <a:cubicBezTo>
                    <a:pt x="6" y="16"/>
                    <a:pt x="6" y="16"/>
                    <a:pt x="6" y="16"/>
                  </a:cubicBezTo>
                  <a:cubicBezTo>
                    <a:pt x="6" y="16"/>
                    <a:pt x="6" y="16"/>
                    <a:pt x="6" y="16"/>
                  </a:cubicBezTo>
                  <a:cubicBezTo>
                    <a:pt x="6" y="16"/>
                    <a:pt x="6" y="16"/>
                    <a:pt x="6" y="16"/>
                  </a:cubicBezTo>
                  <a:cubicBezTo>
                    <a:pt x="6" y="16"/>
                    <a:pt x="6" y="16"/>
                    <a:pt x="6" y="16"/>
                  </a:cubicBezTo>
                  <a:cubicBezTo>
                    <a:pt x="7" y="16"/>
                    <a:pt x="7" y="16"/>
                    <a:pt x="7" y="16"/>
                  </a:cubicBezTo>
                  <a:cubicBezTo>
                    <a:pt x="7" y="16"/>
                    <a:pt x="8" y="16"/>
                    <a:pt x="9" y="16"/>
                  </a:cubicBezTo>
                  <a:cubicBezTo>
                    <a:pt x="9" y="16"/>
                    <a:pt x="9" y="16"/>
                    <a:pt x="9" y="16"/>
                  </a:cubicBezTo>
                  <a:cubicBezTo>
                    <a:pt x="10" y="16"/>
                    <a:pt x="10" y="16"/>
                    <a:pt x="10" y="16"/>
                  </a:cubicBezTo>
                  <a:cubicBezTo>
                    <a:pt x="10" y="16"/>
                    <a:pt x="10" y="16"/>
                    <a:pt x="10" y="16"/>
                  </a:cubicBezTo>
                  <a:cubicBezTo>
                    <a:pt x="10" y="15"/>
                    <a:pt x="11" y="15"/>
                    <a:pt x="11" y="15"/>
                  </a:cubicBezTo>
                  <a:cubicBezTo>
                    <a:pt x="13" y="15"/>
                    <a:pt x="14" y="13"/>
                    <a:pt x="15" y="13"/>
                  </a:cubicBezTo>
                  <a:cubicBezTo>
                    <a:pt x="16" y="14"/>
                    <a:pt x="22" y="11"/>
                    <a:pt x="22" y="10"/>
                  </a:cubicBezTo>
                  <a:cubicBezTo>
                    <a:pt x="22" y="9"/>
                    <a:pt x="22" y="9"/>
                    <a:pt x="22" y="9"/>
                  </a:cubicBezTo>
                  <a:cubicBezTo>
                    <a:pt x="23" y="8"/>
                    <a:pt x="21" y="8"/>
                    <a:pt x="21" y="7"/>
                  </a:cubicBezTo>
                  <a:cubicBezTo>
                    <a:pt x="21" y="6"/>
                    <a:pt x="17" y="2"/>
                    <a:pt x="16" y="2"/>
                  </a:cubicBezTo>
                  <a:cubicBezTo>
                    <a:pt x="16" y="2"/>
                    <a:pt x="16" y="2"/>
                    <a:pt x="16" y="1"/>
                  </a:cubicBezTo>
                  <a:cubicBezTo>
                    <a:pt x="16" y="1"/>
                    <a:pt x="16" y="1"/>
                    <a:pt x="16" y="1"/>
                  </a:cubicBezTo>
                  <a:cubicBezTo>
                    <a:pt x="16" y="1"/>
                    <a:pt x="16" y="1"/>
                    <a:pt x="16" y="0"/>
                  </a:cubicBezTo>
                  <a:cubicBezTo>
                    <a:pt x="11" y="1"/>
                    <a:pt x="2" y="3"/>
                    <a:pt x="2" y="3"/>
                  </a:cubicBezTo>
                  <a:cubicBezTo>
                    <a:pt x="2" y="3"/>
                    <a:pt x="2" y="3"/>
                    <a:pt x="2" y="3"/>
                  </a:cubicBezTo>
                  <a:cubicBezTo>
                    <a:pt x="1" y="5"/>
                    <a:pt x="0" y="9"/>
                    <a:pt x="1" y="11"/>
                  </a:cubicBezTo>
                  <a:cubicBezTo>
                    <a:pt x="2" y="13"/>
                    <a:pt x="3" y="14"/>
                    <a:pt x="6" y="16"/>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6" name="Freeform 85"/>
            <p:cNvSpPr>
              <a:spLocks/>
            </p:cNvSpPr>
            <p:nvPr/>
          </p:nvSpPr>
          <p:spPr bwMode="auto">
            <a:xfrm>
              <a:off x="9303788" y="4420734"/>
              <a:ext cx="495300" cy="292100"/>
            </a:xfrm>
            <a:custGeom>
              <a:avLst/>
              <a:gdLst>
                <a:gd name="T0" fmla="*/ 134 w 143"/>
                <a:gd name="T1" fmla="*/ 48 h 84"/>
                <a:gd name="T2" fmla="*/ 142 w 143"/>
                <a:gd name="T3" fmla="*/ 43 h 84"/>
                <a:gd name="T4" fmla="*/ 143 w 143"/>
                <a:gd name="T5" fmla="*/ 38 h 84"/>
                <a:gd name="T6" fmla="*/ 143 w 143"/>
                <a:gd name="T7" fmla="*/ 33 h 84"/>
                <a:gd name="T8" fmla="*/ 132 w 143"/>
                <a:gd name="T9" fmla="*/ 28 h 84"/>
                <a:gd name="T10" fmla="*/ 121 w 143"/>
                <a:gd name="T11" fmla="*/ 23 h 84"/>
                <a:gd name="T12" fmla="*/ 113 w 143"/>
                <a:gd name="T13" fmla="*/ 23 h 84"/>
                <a:gd name="T14" fmla="*/ 106 w 143"/>
                <a:gd name="T15" fmla="*/ 20 h 84"/>
                <a:gd name="T16" fmla="*/ 96 w 143"/>
                <a:gd name="T17" fmla="*/ 12 h 84"/>
                <a:gd name="T18" fmla="*/ 94 w 143"/>
                <a:gd name="T19" fmla="*/ 2 h 84"/>
                <a:gd name="T20" fmla="*/ 82 w 143"/>
                <a:gd name="T21" fmla="*/ 1 h 84"/>
                <a:gd name="T22" fmla="*/ 76 w 143"/>
                <a:gd name="T23" fmla="*/ 2 h 84"/>
                <a:gd name="T24" fmla="*/ 66 w 143"/>
                <a:gd name="T25" fmla="*/ 9 h 84"/>
                <a:gd name="T26" fmla="*/ 57 w 143"/>
                <a:gd name="T27" fmla="*/ 11 h 84"/>
                <a:gd name="T28" fmla="*/ 46 w 143"/>
                <a:gd name="T29" fmla="*/ 9 h 84"/>
                <a:gd name="T30" fmla="*/ 34 w 143"/>
                <a:gd name="T31" fmla="*/ 7 h 84"/>
                <a:gd name="T32" fmla="*/ 15 w 143"/>
                <a:gd name="T33" fmla="*/ 8 h 84"/>
                <a:gd name="T34" fmla="*/ 11 w 143"/>
                <a:gd name="T35" fmla="*/ 12 h 84"/>
                <a:gd name="T36" fmla="*/ 11 w 143"/>
                <a:gd name="T37" fmla="*/ 23 h 84"/>
                <a:gd name="T38" fmla="*/ 3 w 143"/>
                <a:gd name="T39" fmla="*/ 36 h 84"/>
                <a:gd name="T40" fmla="*/ 3 w 143"/>
                <a:gd name="T41" fmla="*/ 46 h 84"/>
                <a:gd name="T42" fmla="*/ 8 w 143"/>
                <a:gd name="T43" fmla="*/ 46 h 84"/>
                <a:gd name="T44" fmla="*/ 21 w 143"/>
                <a:gd name="T45" fmla="*/ 49 h 84"/>
                <a:gd name="T46" fmla="*/ 28 w 143"/>
                <a:gd name="T47" fmla="*/ 48 h 84"/>
                <a:gd name="T48" fmla="*/ 42 w 143"/>
                <a:gd name="T49" fmla="*/ 42 h 84"/>
                <a:gd name="T50" fmla="*/ 55 w 143"/>
                <a:gd name="T51" fmla="*/ 50 h 84"/>
                <a:gd name="T52" fmla="*/ 61 w 143"/>
                <a:gd name="T53" fmla="*/ 63 h 84"/>
                <a:gd name="T54" fmla="*/ 53 w 143"/>
                <a:gd name="T55" fmla="*/ 66 h 84"/>
                <a:gd name="T56" fmla="*/ 51 w 143"/>
                <a:gd name="T57" fmla="*/ 75 h 84"/>
                <a:gd name="T58" fmla="*/ 59 w 143"/>
                <a:gd name="T59" fmla="*/ 75 h 84"/>
                <a:gd name="T60" fmla="*/ 69 w 143"/>
                <a:gd name="T61" fmla="*/ 61 h 84"/>
                <a:gd name="T62" fmla="*/ 79 w 143"/>
                <a:gd name="T63" fmla="*/ 65 h 84"/>
                <a:gd name="T64" fmla="*/ 81 w 143"/>
                <a:gd name="T65" fmla="*/ 73 h 84"/>
                <a:gd name="T66" fmla="*/ 90 w 143"/>
                <a:gd name="T67" fmla="*/ 83 h 84"/>
                <a:gd name="T68" fmla="*/ 104 w 143"/>
                <a:gd name="T69" fmla="*/ 78 h 84"/>
                <a:gd name="T70" fmla="*/ 107 w 143"/>
                <a:gd name="T71" fmla="*/ 74 h 84"/>
                <a:gd name="T72" fmla="*/ 110 w 143"/>
                <a:gd name="T73" fmla="*/ 61 h 84"/>
                <a:gd name="T74" fmla="*/ 127 w 143"/>
                <a:gd name="T75" fmla="*/ 5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84">
                  <a:moveTo>
                    <a:pt x="127" y="52"/>
                  </a:moveTo>
                  <a:cubicBezTo>
                    <a:pt x="129" y="52"/>
                    <a:pt x="132" y="48"/>
                    <a:pt x="134" y="48"/>
                  </a:cubicBezTo>
                  <a:cubicBezTo>
                    <a:pt x="135" y="48"/>
                    <a:pt x="140" y="49"/>
                    <a:pt x="140" y="48"/>
                  </a:cubicBezTo>
                  <a:cubicBezTo>
                    <a:pt x="140" y="47"/>
                    <a:pt x="142" y="44"/>
                    <a:pt x="142" y="43"/>
                  </a:cubicBezTo>
                  <a:cubicBezTo>
                    <a:pt x="141" y="43"/>
                    <a:pt x="139" y="41"/>
                    <a:pt x="140" y="40"/>
                  </a:cubicBezTo>
                  <a:cubicBezTo>
                    <a:pt x="140" y="40"/>
                    <a:pt x="143" y="40"/>
                    <a:pt x="143" y="38"/>
                  </a:cubicBezTo>
                  <a:cubicBezTo>
                    <a:pt x="143" y="37"/>
                    <a:pt x="141" y="37"/>
                    <a:pt x="141" y="36"/>
                  </a:cubicBezTo>
                  <a:cubicBezTo>
                    <a:pt x="141" y="35"/>
                    <a:pt x="143" y="34"/>
                    <a:pt x="143" y="33"/>
                  </a:cubicBezTo>
                  <a:cubicBezTo>
                    <a:pt x="143" y="31"/>
                    <a:pt x="141" y="31"/>
                    <a:pt x="138" y="30"/>
                  </a:cubicBezTo>
                  <a:cubicBezTo>
                    <a:pt x="136" y="29"/>
                    <a:pt x="134" y="29"/>
                    <a:pt x="132" y="28"/>
                  </a:cubicBezTo>
                  <a:cubicBezTo>
                    <a:pt x="129" y="27"/>
                    <a:pt x="125" y="28"/>
                    <a:pt x="125" y="27"/>
                  </a:cubicBezTo>
                  <a:cubicBezTo>
                    <a:pt x="125" y="26"/>
                    <a:pt x="122" y="24"/>
                    <a:pt x="121" y="23"/>
                  </a:cubicBezTo>
                  <a:cubicBezTo>
                    <a:pt x="121" y="22"/>
                    <a:pt x="118" y="22"/>
                    <a:pt x="117" y="23"/>
                  </a:cubicBezTo>
                  <a:cubicBezTo>
                    <a:pt x="116" y="24"/>
                    <a:pt x="114" y="24"/>
                    <a:pt x="113" y="23"/>
                  </a:cubicBezTo>
                  <a:cubicBezTo>
                    <a:pt x="111" y="23"/>
                    <a:pt x="110" y="21"/>
                    <a:pt x="109" y="22"/>
                  </a:cubicBezTo>
                  <a:cubicBezTo>
                    <a:pt x="108" y="22"/>
                    <a:pt x="105" y="22"/>
                    <a:pt x="106" y="20"/>
                  </a:cubicBezTo>
                  <a:cubicBezTo>
                    <a:pt x="106" y="18"/>
                    <a:pt x="104" y="14"/>
                    <a:pt x="102" y="14"/>
                  </a:cubicBezTo>
                  <a:cubicBezTo>
                    <a:pt x="101" y="13"/>
                    <a:pt x="97" y="14"/>
                    <a:pt x="96" y="12"/>
                  </a:cubicBezTo>
                  <a:cubicBezTo>
                    <a:pt x="96" y="11"/>
                    <a:pt x="94" y="9"/>
                    <a:pt x="95" y="8"/>
                  </a:cubicBezTo>
                  <a:cubicBezTo>
                    <a:pt x="95" y="7"/>
                    <a:pt x="94" y="3"/>
                    <a:pt x="94" y="2"/>
                  </a:cubicBezTo>
                  <a:cubicBezTo>
                    <a:pt x="93" y="0"/>
                    <a:pt x="88" y="1"/>
                    <a:pt x="87" y="1"/>
                  </a:cubicBezTo>
                  <a:cubicBezTo>
                    <a:pt x="86" y="2"/>
                    <a:pt x="83" y="1"/>
                    <a:pt x="82" y="1"/>
                  </a:cubicBezTo>
                  <a:cubicBezTo>
                    <a:pt x="80" y="2"/>
                    <a:pt x="80" y="3"/>
                    <a:pt x="78" y="3"/>
                  </a:cubicBezTo>
                  <a:cubicBezTo>
                    <a:pt x="77" y="3"/>
                    <a:pt x="76" y="3"/>
                    <a:pt x="76" y="2"/>
                  </a:cubicBezTo>
                  <a:cubicBezTo>
                    <a:pt x="74" y="3"/>
                    <a:pt x="71" y="3"/>
                    <a:pt x="71" y="3"/>
                  </a:cubicBezTo>
                  <a:cubicBezTo>
                    <a:pt x="71" y="3"/>
                    <a:pt x="66" y="7"/>
                    <a:pt x="66" y="9"/>
                  </a:cubicBezTo>
                  <a:cubicBezTo>
                    <a:pt x="66" y="10"/>
                    <a:pt x="66" y="13"/>
                    <a:pt x="64" y="11"/>
                  </a:cubicBezTo>
                  <a:cubicBezTo>
                    <a:pt x="63" y="10"/>
                    <a:pt x="58" y="10"/>
                    <a:pt x="57" y="11"/>
                  </a:cubicBezTo>
                  <a:cubicBezTo>
                    <a:pt x="56" y="12"/>
                    <a:pt x="54" y="8"/>
                    <a:pt x="52" y="9"/>
                  </a:cubicBezTo>
                  <a:cubicBezTo>
                    <a:pt x="50" y="10"/>
                    <a:pt x="47" y="8"/>
                    <a:pt x="46" y="9"/>
                  </a:cubicBezTo>
                  <a:cubicBezTo>
                    <a:pt x="46" y="10"/>
                    <a:pt x="43" y="9"/>
                    <a:pt x="41" y="8"/>
                  </a:cubicBezTo>
                  <a:cubicBezTo>
                    <a:pt x="39" y="7"/>
                    <a:pt x="35" y="8"/>
                    <a:pt x="34" y="7"/>
                  </a:cubicBezTo>
                  <a:cubicBezTo>
                    <a:pt x="32" y="5"/>
                    <a:pt x="23" y="5"/>
                    <a:pt x="20" y="5"/>
                  </a:cubicBezTo>
                  <a:cubicBezTo>
                    <a:pt x="17" y="5"/>
                    <a:pt x="16" y="7"/>
                    <a:pt x="15" y="8"/>
                  </a:cubicBezTo>
                  <a:cubicBezTo>
                    <a:pt x="13" y="10"/>
                    <a:pt x="12" y="9"/>
                    <a:pt x="10" y="9"/>
                  </a:cubicBezTo>
                  <a:cubicBezTo>
                    <a:pt x="10" y="10"/>
                    <a:pt x="11" y="11"/>
                    <a:pt x="11" y="12"/>
                  </a:cubicBezTo>
                  <a:cubicBezTo>
                    <a:pt x="12" y="13"/>
                    <a:pt x="15" y="18"/>
                    <a:pt x="14" y="20"/>
                  </a:cubicBezTo>
                  <a:cubicBezTo>
                    <a:pt x="13" y="21"/>
                    <a:pt x="12" y="21"/>
                    <a:pt x="11" y="23"/>
                  </a:cubicBezTo>
                  <a:cubicBezTo>
                    <a:pt x="10" y="24"/>
                    <a:pt x="3" y="29"/>
                    <a:pt x="3" y="30"/>
                  </a:cubicBezTo>
                  <a:cubicBezTo>
                    <a:pt x="3" y="31"/>
                    <a:pt x="4" y="35"/>
                    <a:pt x="3" y="36"/>
                  </a:cubicBezTo>
                  <a:cubicBezTo>
                    <a:pt x="2" y="37"/>
                    <a:pt x="0" y="40"/>
                    <a:pt x="0" y="42"/>
                  </a:cubicBezTo>
                  <a:cubicBezTo>
                    <a:pt x="0" y="43"/>
                    <a:pt x="2" y="45"/>
                    <a:pt x="3" y="46"/>
                  </a:cubicBezTo>
                  <a:cubicBezTo>
                    <a:pt x="4" y="46"/>
                    <a:pt x="4" y="46"/>
                    <a:pt x="5" y="47"/>
                  </a:cubicBezTo>
                  <a:cubicBezTo>
                    <a:pt x="6" y="46"/>
                    <a:pt x="7" y="46"/>
                    <a:pt x="8" y="46"/>
                  </a:cubicBezTo>
                  <a:cubicBezTo>
                    <a:pt x="9" y="46"/>
                    <a:pt x="14" y="48"/>
                    <a:pt x="16" y="48"/>
                  </a:cubicBezTo>
                  <a:cubicBezTo>
                    <a:pt x="17" y="48"/>
                    <a:pt x="20" y="48"/>
                    <a:pt x="21" y="49"/>
                  </a:cubicBezTo>
                  <a:cubicBezTo>
                    <a:pt x="21" y="50"/>
                    <a:pt x="23" y="49"/>
                    <a:pt x="24" y="48"/>
                  </a:cubicBezTo>
                  <a:cubicBezTo>
                    <a:pt x="25" y="47"/>
                    <a:pt x="27" y="48"/>
                    <a:pt x="28" y="48"/>
                  </a:cubicBezTo>
                  <a:cubicBezTo>
                    <a:pt x="30" y="48"/>
                    <a:pt x="32" y="47"/>
                    <a:pt x="33" y="45"/>
                  </a:cubicBezTo>
                  <a:cubicBezTo>
                    <a:pt x="33" y="44"/>
                    <a:pt x="41" y="42"/>
                    <a:pt x="42" y="42"/>
                  </a:cubicBezTo>
                  <a:cubicBezTo>
                    <a:pt x="44" y="42"/>
                    <a:pt x="47" y="46"/>
                    <a:pt x="49" y="46"/>
                  </a:cubicBezTo>
                  <a:cubicBezTo>
                    <a:pt x="51" y="46"/>
                    <a:pt x="54" y="47"/>
                    <a:pt x="55" y="50"/>
                  </a:cubicBezTo>
                  <a:cubicBezTo>
                    <a:pt x="56" y="53"/>
                    <a:pt x="58" y="57"/>
                    <a:pt x="60" y="58"/>
                  </a:cubicBezTo>
                  <a:cubicBezTo>
                    <a:pt x="61" y="59"/>
                    <a:pt x="61" y="62"/>
                    <a:pt x="61" y="63"/>
                  </a:cubicBezTo>
                  <a:cubicBezTo>
                    <a:pt x="61" y="64"/>
                    <a:pt x="59" y="63"/>
                    <a:pt x="56" y="62"/>
                  </a:cubicBezTo>
                  <a:cubicBezTo>
                    <a:pt x="53" y="61"/>
                    <a:pt x="53" y="64"/>
                    <a:pt x="53" y="66"/>
                  </a:cubicBezTo>
                  <a:cubicBezTo>
                    <a:pt x="53" y="67"/>
                    <a:pt x="49" y="72"/>
                    <a:pt x="48" y="73"/>
                  </a:cubicBezTo>
                  <a:cubicBezTo>
                    <a:pt x="47" y="74"/>
                    <a:pt x="50" y="75"/>
                    <a:pt x="51" y="75"/>
                  </a:cubicBezTo>
                  <a:cubicBezTo>
                    <a:pt x="52" y="75"/>
                    <a:pt x="55" y="73"/>
                    <a:pt x="56" y="73"/>
                  </a:cubicBezTo>
                  <a:cubicBezTo>
                    <a:pt x="56" y="73"/>
                    <a:pt x="57" y="74"/>
                    <a:pt x="59" y="75"/>
                  </a:cubicBezTo>
                  <a:cubicBezTo>
                    <a:pt x="58" y="71"/>
                    <a:pt x="59" y="72"/>
                    <a:pt x="62" y="69"/>
                  </a:cubicBezTo>
                  <a:cubicBezTo>
                    <a:pt x="66" y="66"/>
                    <a:pt x="66" y="62"/>
                    <a:pt x="69" y="61"/>
                  </a:cubicBezTo>
                  <a:cubicBezTo>
                    <a:pt x="72" y="60"/>
                    <a:pt x="74" y="59"/>
                    <a:pt x="78" y="60"/>
                  </a:cubicBezTo>
                  <a:cubicBezTo>
                    <a:pt x="83" y="60"/>
                    <a:pt x="76" y="63"/>
                    <a:pt x="79" y="65"/>
                  </a:cubicBezTo>
                  <a:cubicBezTo>
                    <a:pt x="82" y="67"/>
                    <a:pt x="92" y="64"/>
                    <a:pt x="92" y="67"/>
                  </a:cubicBezTo>
                  <a:cubicBezTo>
                    <a:pt x="93" y="69"/>
                    <a:pt x="81" y="72"/>
                    <a:pt x="81" y="73"/>
                  </a:cubicBezTo>
                  <a:cubicBezTo>
                    <a:pt x="82" y="74"/>
                    <a:pt x="88" y="75"/>
                    <a:pt x="90" y="76"/>
                  </a:cubicBezTo>
                  <a:cubicBezTo>
                    <a:pt x="92" y="78"/>
                    <a:pt x="89" y="81"/>
                    <a:pt x="90" y="83"/>
                  </a:cubicBezTo>
                  <a:cubicBezTo>
                    <a:pt x="91" y="84"/>
                    <a:pt x="94" y="83"/>
                    <a:pt x="96" y="81"/>
                  </a:cubicBezTo>
                  <a:cubicBezTo>
                    <a:pt x="99" y="79"/>
                    <a:pt x="101" y="80"/>
                    <a:pt x="104" y="78"/>
                  </a:cubicBezTo>
                  <a:cubicBezTo>
                    <a:pt x="107" y="76"/>
                    <a:pt x="114" y="78"/>
                    <a:pt x="115" y="76"/>
                  </a:cubicBezTo>
                  <a:cubicBezTo>
                    <a:pt x="116" y="75"/>
                    <a:pt x="113" y="74"/>
                    <a:pt x="107" y="74"/>
                  </a:cubicBezTo>
                  <a:cubicBezTo>
                    <a:pt x="101" y="75"/>
                    <a:pt x="100" y="69"/>
                    <a:pt x="100" y="68"/>
                  </a:cubicBezTo>
                  <a:cubicBezTo>
                    <a:pt x="100" y="66"/>
                    <a:pt x="107" y="61"/>
                    <a:pt x="110" y="61"/>
                  </a:cubicBezTo>
                  <a:cubicBezTo>
                    <a:pt x="114" y="61"/>
                    <a:pt x="117" y="60"/>
                    <a:pt x="121" y="58"/>
                  </a:cubicBezTo>
                  <a:cubicBezTo>
                    <a:pt x="122" y="57"/>
                    <a:pt x="125" y="57"/>
                    <a:pt x="127" y="56"/>
                  </a:cubicBezTo>
                  <a:cubicBezTo>
                    <a:pt x="127" y="55"/>
                    <a:pt x="126" y="53"/>
                    <a:pt x="127" y="5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7" name="Freeform 86"/>
            <p:cNvSpPr>
              <a:spLocks/>
            </p:cNvSpPr>
            <p:nvPr/>
          </p:nvSpPr>
          <p:spPr bwMode="auto">
            <a:xfrm>
              <a:off x="9330775" y="4274684"/>
              <a:ext cx="260350" cy="192088"/>
            </a:xfrm>
            <a:custGeom>
              <a:avLst/>
              <a:gdLst>
                <a:gd name="T0" fmla="*/ 71 w 75"/>
                <a:gd name="T1" fmla="*/ 27 h 55"/>
                <a:gd name="T2" fmla="*/ 66 w 75"/>
                <a:gd name="T3" fmla="*/ 22 h 55"/>
                <a:gd name="T4" fmla="*/ 62 w 75"/>
                <a:gd name="T5" fmla="*/ 17 h 55"/>
                <a:gd name="T6" fmla="*/ 61 w 75"/>
                <a:gd name="T7" fmla="*/ 11 h 55"/>
                <a:gd name="T8" fmla="*/ 61 w 75"/>
                <a:gd name="T9" fmla="*/ 6 h 55"/>
                <a:gd name="T10" fmla="*/ 53 w 75"/>
                <a:gd name="T11" fmla="*/ 4 h 55"/>
                <a:gd name="T12" fmla="*/ 49 w 75"/>
                <a:gd name="T13" fmla="*/ 4 h 55"/>
                <a:gd name="T14" fmla="*/ 45 w 75"/>
                <a:gd name="T15" fmla="*/ 2 h 55"/>
                <a:gd name="T16" fmla="*/ 40 w 75"/>
                <a:gd name="T17" fmla="*/ 1 h 55"/>
                <a:gd name="T18" fmla="*/ 40 w 75"/>
                <a:gd name="T19" fmla="*/ 0 h 55"/>
                <a:gd name="T20" fmla="*/ 38 w 75"/>
                <a:gd name="T21" fmla="*/ 1 h 55"/>
                <a:gd name="T22" fmla="*/ 34 w 75"/>
                <a:gd name="T23" fmla="*/ 4 h 55"/>
                <a:gd name="T24" fmla="*/ 29 w 75"/>
                <a:gd name="T25" fmla="*/ 5 h 55"/>
                <a:gd name="T26" fmla="*/ 27 w 75"/>
                <a:gd name="T27" fmla="*/ 9 h 55"/>
                <a:gd name="T28" fmla="*/ 26 w 75"/>
                <a:gd name="T29" fmla="*/ 12 h 55"/>
                <a:gd name="T30" fmla="*/ 23 w 75"/>
                <a:gd name="T31" fmla="*/ 14 h 55"/>
                <a:gd name="T32" fmla="*/ 19 w 75"/>
                <a:gd name="T33" fmla="*/ 18 h 55"/>
                <a:gd name="T34" fmla="*/ 18 w 75"/>
                <a:gd name="T35" fmla="*/ 22 h 55"/>
                <a:gd name="T36" fmla="*/ 13 w 75"/>
                <a:gd name="T37" fmla="*/ 23 h 55"/>
                <a:gd name="T38" fmla="*/ 9 w 75"/>
                <a:gd name="T39" fmla="*/ 25 h 55"/>
                <a:gd name="T40" fmla="*/ 3 w 75"/>
                <a:gd name="T41" fmla="*/ 25 h 55"/>
                <a:gd name="T42" fmla="*/ 3 w 75"/>
                <a:gd name="T43" fmla="*/ 26 h 55"/>
                <a:gd name="T44" fmla="*/ 4 w 75"/>
                <a:gd name="T45" fmla="*/ 32 h 55"/>
                <a:gd name="T46" fmla="*/ 4 w 75"/>
                <a:gd name="T47" fmla="*/ 39 h 55"/>
                <a:gd name="T48" fmla="*/ 0 w 75"/>
                <a:gd name="T49" fmla="*/ 43 h 55"/>
                <a:gd name="T50" fmla="*/ 2 w 75"/>
                <a:gd name="T51" fmla="*/ 47 h 55"/>
                <a:gd name="T52" fmla="*/ 2 w 75"/>
                <a:gd name="T53" fmla="*/ 51 h 55"/>
                <a:gd name="T54" fmla="*/ 7 w 75"/>
                <a:gd name="T55" fmla="*/ 50 h 55"/>
                <a:gd name="T56" fmla="*/ 12 w 75"/>
                <a:gd name="T57" fmla="*/ 47 h 55"/>
                <a:gd name="T58" fmla="*/ 26 w 75"/>
                <a:gd name="T59" fmla="*/ 49 h 55"/>
                <a:gd name="T60" fmla="*/ 33 w 75"/>
                <a:gd name="T61" fmla="*/ 50 h 55"/>
                <a:gd name="T62" fmla="*/ 38 w 75"/>
                <a:gd name="T63" fmla="*/ 51 h 55"/>
                <a:gd name="T64" fmla="*/ 44 w 75"/>
                <a:gd name="T65" fmla="*/ 51 h 55"/>
                <a:gd name="T66" fmla="*/ 49 w 75"/>
                <a:gd name="T67" fmla="*/ 53 h 55"/>
                <a:gd name="T68" fmla="*/ 56 w 75"/>
                <a:gd name="T69" fmla="*/ 53 h 55"/>
                <a:gd name="T70" fmla="*/ 58 w 75"/>
                <a:gd name="T71" fmla="*/ 51 h 55"/>
                <a:gd name="T72" fmla="*/ 63 w 75"/>
                <a:gd name="T73" fmla="*/ 45 h 55"/>
                <a:gd name="T74" fmla="*/ 68 w 75"/>
                <a:gd name="T75" fmla="*/ 44 h 55"/>
                <a:gd name="T76" fmla="*/ 66 w 75"/>
                <a:gd name="T77" fmla="*/ 41 h 55"/>
                <a:gd name="T78" fmla="*/ 65 w 75"/>
                <a:gd name="T79" fmla="*/ 34 h 55"/>
                <a:gd name="T80" fmla="*/ 71 w 75"/>
                <a:gd name="T81" fmla="*/ 34 h 55"/>
                <a:gd name="T82" fmla="*/ 75 w 75"/>
                <a:gd name="T83" fmla="*/ 31 h 55"/>
                <a:gd name="T84" fmla="*/ 71 w 75"/>
                <a:gd name="T85"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5" h="55">
                  <a:moveTo>
                    <a:pt x="71" y="27"/>
                  </a:moveTo>
                  <a:cubicBezTo>
                    <a:pt x="69" y="26"/>
                    <a:pt x="68" y="23"/>
                    <a:pt x="66" y="22"/>
                  </a:cubicBezTo>
                  <a:cubicBezTo>
                    <a:pt x="64" y="21"/>
                    <a:pt x="64" y="18"/>
                    <a:pt x="62" y="17"/>
                  </a:cubicBezTo>
                  <a:cubicBezTo>
                    <a:pt x="60" y="16"/>
                    <a:pt x="61" y="13"/>
                    <a:pt x="61" y="11"/>
                  </a:cubicBezTo>
                  <a:cubicBezTo>
                    <a:pt x="61" y="9"/>
                    <a:pt x="62" y="6"/>
                    <a:pt x="61" y="6"/>
                  </a:cubicBezTo>
                  <a:cubicBezTo>
                    <a:pt x="60" y="5"/>
                    <a:pt x="55" y="3"/>
                    <a:pt x="53" y="4"/>
                  </a:cubicBezTo>
                  <a:cubicBezTo>
                    <a:pt x="51" y="5"/>
                    <a:pt x="50" y="5"/>
                    <a:pt x="49" y="4"/>
                  </a:cubicBezTo>
                  <a:cubicBezTo>
                    <a:pt x="48" y="2"/>
                    <a:pt x="47" y="1"/>
                    <a:pt x="45" y="2"/>
                  </a:cubicBezTo>
                  <a:cubicBezTo>
                    <a:pt x="43" y="2"/>
                    <a:pt x="42" y="1"/>
                    <a:pt x="40" y="1"/>
                  </a:cubicBezTo>
                  <a:cubicBezTo>
                    <a:pt x="40" y="0"/>
                    <a:pt x="40" y="0"/>
                    <a:pt x="40" y="0"/>
                  </a:cubicBezTo>
                  <a:cubicBezTo>
                    <a:pt x="39" y="0"/>
                    <a:pt x="38" y="0"/>
                    <a:pt x="38" y="1"/>
                  </a:cubicBezTo>
                  <a:cubicBezTo>
                    <a:pt x="36" y="2"/>
                    <a:pt x="36" y="4"/>
                    <a:pt x="34" y="4"/>
                  </a:cubicBezTo>
                  <a:cubicBezTo>
                    <a:pt x="33" y="4"/>
                    <a:pt x="31" y="3"/>
                    <a:pt x="29" y="5"/>
                  </a:cubicBezTo>
                  <a:cubicBezTo>
                    <a:pt x="27" y="6"/>
                    <a:pt x="27" y="8"/>
                    <a:pt x="27" y="9"/>
                  </a:cubicBezTo>
                  <a:cubicBezTo>
                    <a:pt x="27" y="10"/>
                    <a:pt x="27" y="12"/>
                    <a:pt x="26" y="12"/>
                  </a:cubicBezTo>
                  <a:cubicBezTo>
                    <a:pt x="24" y="12"/>
                    <a:pt x="25" y="14"/>
                    <a:pt x="23" y="14"/>
                  </a:cubicBezTo>
                  <a:cubicBezTo>
                    <a:pt x="22" y="15"/>
                    <a:pt x="19" y="17"/>
                    <a:pt x="19" y="18"/>
                  </a:cubicBezTo>
                  <a:cubicBezTo>
                    <a:pt x="19" y="19"/>
                    <a:pt x="19" y="22"/>
                    <a:pt x="18" y="22"/>
                  </a:cubicBezTo>
                  <a:cubicBezTo>
                    <a:pt x="17" y="22"/>
                    <a:pt x="14" y="22"/>
                    <a:pt x="13" y="23"/>
                  </a:cubicBezTo>
                  <a:cubicBezTo>
                    <a:pt x="12" y="25"/>
                    <a:pt x="11" y="26"/>
                    <a:pt x="9" y="25"/>
                  </a:cubicBezTo>
                  <a:cubicBezTo>
                    <a:pt x="8" y="25"/>
                    <a:pt x="5" y="25"/>
                    <a:pt x="3" y="25"/>
                  </a:cubicBezTo>
                  <a:cubicBezTo>
                    <a:pt x="3" y="25"/>
                    <a:pt x="3" y="25"/>
                    <a:pt x="3" y="26"/>
                  </a:cubicBezTo>
                  <a:cubicBezTo>
                    <a:pt x="2" y="28"/>
                    <a:pt x="3" y="30"/>
                    <a:pt x="4" y="32"/>
                  </a:cubicBezTo>
                  <a:cubicBezTo>
                    <a:pt x="5" y="33"/>
                    <a:pt x="6" y="38"/>
                    <a:pt x="4" y="39"/>
                  </a:cubicBezTo>
                  <a:cubicBezTo>
                    <a:pt x="3" y="39"/>
                    <a:pt x="0" y="41"/>
                    <a:pt x="0" y="43"/>
                  </a:cubicBezTo>
                  <a:cubicBezTo>
                    <a:pt x="0" y="44"/>
                    <a:pt x="3" y="45"/>
                    <a:pt x="2" y="47"/>
                  </a:cubicBezTo>
                  <a:cubicBezTo>
                    <a:pt x="2" y="48"/>
                    <a:pt x="2" y="50"/>
                    <a:pt x="2" y="51"/>
                  </a:cubicBezTo>
                  <a:cubicBezTo>
                    <a:pt x="4" y="51"/>
                    <a:pt x="5" y="52"/>
                    <a:pt x="7" y="50"/>
                  </a:cubicBezTo>
                  <a:cubicBezTo>
                    <a:pt x="8" y="49"/>
                    <a:pt x="9" y="47"/>
                    <a:pt x="12" y="47"/>
                  </a:cubicBezTo>
                  <a:cubicBezTo>
                    <a:pt x="15" y="47"/>
                    <a:pt x="24" y="47"/>
                    <a:pt x="26" y="49"/>
                  </a:cubicBezTo>
                  <a:cubicBezTo>
                    <a:pt x="27" y="50"/>
                    <a:pt x="31" y="49"/>
                    <a:pt x="33" y="50"/>
                  </a:cubicBezTo>
                  <a:cubicBezTo>
                    <a:pt x="35" y="51"/>
                    <a:pt x="38" y="52"/>
                    <a:pt x="38" y="51"/>
                  </a:cubicBezTo>
                  <a:cubicBezTo>
                    <a:pt x="39" y="50"/>
                    <a:pt x="42" y="52"/>
                    <a:pt x="44" y="51"/>
                  </a:cubicBezTo>
                  <a:cubicBezTo>
                    <a:pt x="46" y="50"/>
                    <a:pt x="48" y="54"/>
                    <a:pt x="49" y="53"/>
                  </a:cubicBezTo>
                  <a:cubicBezTo>
                    <a:pt x="50" y="52"/>
                    <a:pt x="55" y="52"/>
                    <a:pt x="56" y="53"/>
                  </a:cubicBezTo>
                  <a:cubicBezTo>
                    <a:pt x="58" y="55"/>
                    <a:pt x="58" y="52"/>
                    <a:pt x="58" y="51"/>
                  </a:cubicBezTo>
                  <a:cubicBezTo>
                    <a:pt x="58" y="49"/>
                    <a:pt x="63" y="45"/>
                    <a:pt x="63" y="45"/>
                  </a:cubicBezTo>
                  <a:cubicBezTo>
                    <a:pt x="63" y="45"/>
                    <a:pt x="66" y="45"/>
                    <a:pt x="68" y="44"/>
                  </a:cubicBezTo>
                  <a:cubicBezTo>
                    <a:pt x="67" y="44"/>
                    <a:pt x="67" y="43"/>
                    <a:pt x="66" y="41"/>
                  </a:cubicBezTo>
                  <a:cubicBezTo>
                    <a:pt x="66" y="37"/>
                    <a:pt x="64" y="35"/>
                    <a:pt x="65" y="34"/>
                  </a:cubicBezTo>
                  <a:cubicBezTo>
                    <a:pt x="66" y="32"/>
                    <a:pt x="69" y="35"/>
                    <a:pt x="71" y="34"/>
                  </a:cubicBezTo>
                  <a:cubicBezTo>
                    <a:pt x="73" y="34"/>
                    <a:pt x="75" y="32"/>
                    <a:pt x="75" y="31"/>
                  </a:cubicBezTo>
                  <a:cubicBezTo>
                    <a:pt x="75" y="29"/>
                    <a:pt x="72" y="27"/>
                    <a:pt x="71" y="2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8" name="Freeform 87"/>
            <p:cNvSpPr>
              <a:spLocks/>
            </p:cNvSpPr>
            <p:nvPr/>
          </p:nvSpPr>
          <p:spPr bwMode="auto">
            <a:xfrm>
              <a:off x="9265688" y="4198484"/>
              <a:ext cx="204788" cy="96838"/>
            </a:xfrm>
            <a:custGeom>
              <a:avLst/>
              <a:gdLst>
                <a:gd name="T0" fmla="*/ 20 w 59"/>
                <a:gd name="T1" fmla="*/ 20 h 28"/>
                <a:gd name="T2" fmla="*/ 30 w 59"/>
                <a:gd name="T3" fmla="*/ 20 h 28"/>
                <a:gd name="T4" fmla="*/ 35 w 59"/>
                <a:gd name="T5" fmla="*/ 22 h 28"/>
                <a:gd name="T6" fmla="*/ 42 w 59"/>
                <a:gd name="T7" fmla="*/ 26 h 28"/>
                <a:gd name="T8" fmla="*/ 46 w 59"/>
                <a:gd name="T9" fmla="*/ 28 h 28"/>
                <a:gd name="T10" fmla="*/ 48 w 59"/>
                <a:gd name="T11" fmla="*/ 27 h 28"/>
                <a:gd name="T12" fmla="*/ 53 w 59"/>
                <a:gd name="T13" fmla="*/ 26 h 28"/>
                <a:gd name="T14" fmla="*/ 57 w 59"/>
                <a:gd name="T15" fmla="*/ 23 h 28"/>
                <a:gd name="T16" fmla="*/ 59 w 59"/>
                <a:gd name="T17" fmla="*/ 22 h 28"/>
                <a:gd name="T18" fmla="*/ 57 w 59"/>
                <a:gd name="T19" fmla="*/ 17 h 28"/>
                <a:gd name="T20" fmla="*/ 55 w 59"/>
                <a:gd name="T21" fmla="*/ 12 h 28"/>
                <a:gd name="T22" fmla="*/ 54 w 59"/>
                <a:gd name="T23" fmla="*/ 8 h 28"/>
                <a:gd name="T24" fmla="*/ 53 w 59"/>
                <a:gd name="T25" fmla="*/ 6 h 28"/>
                <a:gd name="T26" fmla="*/ 45 w 59"/>
                <a:gd name="T27" fmla="*/ 5 h 28"/>
                <a:gd name="T28" fmla="*/ 37 w 59"/>
                <a:gd name="T29" fmla="*/ 1 h 28"/>
                <a:gd name="T30" fmla="*/ 28 w 59"/>
                <a:gd name="T31" fmla="*/ 1 h 28"/>
                <a:gd name="T32" fmla="*/ 27 w 59"/>
                <a:gd name="T33" fmla="*/ 9 h 28"/>
                <a:gd name="T34" fmla="*/ 21 w 59"/>
                <a:gd name="T35" fmla="*/ 12 h 28"/>
                <a:gd name="T36" fmla="*/ 14 w 59"/>
                <a:gd name="T37" fmla="*/ 3 h 28"/>
                <a:gd name="T38" fmla="*/ 6 w 59"/>
                <a:gd name="T39" fmla="*/ 7 h 28"/>
                <a:gd name="T40" fmla="*/ 3 w 59"/>
                <a:gd name="T41" fmla="*/ 13 h 28"/>
                <a:gd name="T42" fmla="*/ 2 w 59"/>
                <a:gd name="T43" fmla="*/ 21 h 28"/>
                <a:gd name="T44" fmla="*/ 2 w 59"/>
                <a:gd name="T45" fmla="*/ 22 h 28"/>
                <a:gd name="T46" fmla="*/ 8 w 59"/>
                <a:gd name="T47" fmla="*/ 20 h 28"/>
                <a:gd name="T48" fmla="*/ 20 w 59"/>
                <a:gd name="T49"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 h="28">
                  <a:moveTo>
                    <a:pt x="20" y="20"/>
                  </a:moveTo>
                  <a:cubicBezTo>
                    <a:pt x="22" y="20"/>
                    <a:pt x="27" y="21"/>
                    <a:pt x="30" y="20"/>
                  </a:cubicBezTo>
                  <a:cubicBezTo>
                    <a:pt x="33" y="19"/>
                    <a:pt x="33" y="22"/>
                    <a:pt x="35" y="22"/>
                  </a:cubicBezTo>
                  <a:cubicBezTo>
                    <a:pt x="37" y="21"/>
                    <a:pt x="40" y="24"/>
                    <a:pt x="42" y="26"/>
                  </a:cubicBezTo>
                  <a:cubicBezTo>
                    <a:pt x="44" y="27"/>
                    <a:pt x="45" y="27"/>
                    <a:pt x="46" y="28"/>
                  </a:cubicBezTo>
                  <a:cubicBezTo>
                    <a:pt x="47" y="28"/>
                    <a:pt x="47" y="27"/>
                    <a:pt x="48" y="27"/>
                  </a:cubicBezTo>
                  <a:cubicBezTo>
                    <a:pt x="50" y="25"/>
                    <a:pt x="52" y="26"/>
                    <a:pt x="53" y="26"/>
                  </a:cubicBezTo>
                  <a:cubicBezTo>
                    <a:pt x="55" y="26"/>
                    <a:pt x="55" y="24"/>
                    <a:pt x="57" y="23"/>
                  </a:cubicBezTo>
                  <a:cubicBezTo>
                    <a:pt x="57" y="22"/>
                    <a:pt x="58" y="22"/>
                    <a:pt x="59" y="22"/>
                  </a:cubicBezTo>
                  <a:cubicBezTo>
                    <a:pt x="58" y="21"/>
                    <a:pt x="58" y="18"/>
                    <a:pt x="57" y="17"/>
                  </a:cubicBezTo>
                  <a:cubicBezTo>
                    <a:pt x="56" y="16"/>
                    <a:pt x="54" y="14"/>
                    <a:pt x="55" y="12"/>
                  </a:cubicBezTo>
                  <a:cubicBezTo>
                    <a:pt x="55" y="11"/>
                    <a:pt x="55" y="9"/>
                    <a:pt x="54" y="8"/>
                  </a:cubicBezTo>
                  <a:cubicBezTo>
                    <a:pt x="53" y="7"/>
                    <a:pt x="53" y="7"/>
                    <a:pt x="53" y="6"/>
                  </a:cubicBezTo>
                  <a:cubicBezTo>
                    <a:pt x="50" y="6"/>
                    <a:pt x="46" y="5"/>
                    <a:pt x="45" y="5"/>
                  </a:cubicBezTo>
                  <a:cubicBezTo>
                    <a:pt x="43" y="6"/>
                    <a:pt x="38" y="1"/>
                    <a:pt x="37" y="1"/>
                  </a:cubicBezTo>
                  <a:cubicBezTo>
                    <a:pt x="36" y="0"/>
                    <a:pt x="32" y="0"/>
                    <a:pt x="28" y="1"/>
                  </a:cubicBezTo>
                  <a:cubicBezTo>
                    <a:pt x="26" y="3"/>
                    <a:pt x="28" y="5"/>
                    <a:pt x="27" y="9"/>
                  </a:cubicBezTo>
                  <a:cubicBezTo>
                    <a:pt x="27" y="13"/>
                    <a:pt x="23" y="12"/>
                    <a:pt x="21" y="12"/>
                  </a:cubicBezTo>
                  <a:cubicBezTo>
                    <a:pt x="19" y="12"/>
                    <a:pt x="15" y="5"/>
                    <a:pt x="14" y="3"/>
                  </a:cubicBezTo>
                  <a:cubicBezTo>
                    <a:pt x="13" y="2"/>
                    <a:pt x="9" y="5"/>
                    <a:pt x="6" y="7"/>
                  </a:cubicBezTo>
                  <a:cubicBezTo>
                    <a:pt x="3" y="9"/>
                    <a:pt x="5" y="12"/>
                    <a:pt x="3" y="13"/>
                  </a:cubicBezTo>
                  <a:cubicBezTo>
                    <a:pt x="1" y="15"/>
                    <a:pt x="0" y="18"/>
                    <a:pt x="2" y="21"/>
                  </a:cubicBezTo>
                  <a:cubicBezTo>
                    <a:pt x="2" y="21"/>
                    <a:pt x="2" y="21"/>
                    <a:pt x="2" y="22"/>
                  </a:cubicBezTo>
                  <a:cubicBezTo>
                    <a:pt x="4" y="21"/>
                    <a:pt x="7" y="21"/>
                    <a:pt x="8" y="20"/>
                  </a:cubicBezTo>
                  <a:cubicBezTo>
                    <a:pt x="11" y="18"/>
                    <a:pt x="18" y="20"/>
                    <a:pt x="20" y="2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9" name="Freeform 88"/>
            <p:cNvSpPr>
              <a:spLocks/>
            </p:cNvSpPr>
            <p:nvPr/>
          </p:nvSpPr>
          <p:spPr bwMode="auto">
            <a:xfrm>
              <a:off x="9265688" y="4260396"/>
              <a:ext cx="158750" cy="104775"/>
            </a:xfrm>
            <a:custGeom>
              <a:avLst/>
              <a:gdLst>
                <a:gd name="T0" fmla="*/ 6 w 46"/>
                <a:gd name="T1" fmla="*/ 15 h 30"/>
                <a:gd name="T2" fmla="*/ 11 w 46"/>
                <a:gd name="T3" fmla="*/ 17 h 30"/>
                <a:gd name="T4" fmla="*/ 16 w 46"/>
                <a:gd name="T5" fmla="*/ 19 h 30"/>
                <a:gd name="T6" fmla="*/ 16 w 46"/>
                <a:gd name="T7" fmla="*/ 25 h 30"/>
                <a:gd name="T8" fmla="*/ 22 w 46"/>
                <a:gd name="T9" fmla="*/ 29 h 30"/>
                <a:gd name="T10" fmla="*/ 28 w 46"/>
                <a:gd name="T11" fmla="*/ 29 h 30"/>
                <a:gd name="T12" fmla="*/ 32 w 46"/>
                <a:gd name="T13" fmla="*/ 27 h 30"/>
                <a:gd name="T14" fmla="*/ 37 w 46"/>
                <a:gd name="T15" fmla="*/ 26 h 30"/>
                <a:gd name="T16" fmla="*/ 38 w 46"/>
                <a:gd name="T17" fmla="*/ 22 h 30"/>
                <a:gd name="T18" fmla="*/ 42 w 46"/>
                <a:gd name="T19" fmla="*/ 18 h 30"/>
                <a:gd name="T20" fmla="*/ 45 w 46"/>
                <a:gd name="T21" fmla="*/ 16 h 30"/>
                <a:gd name="T22" fmla="*/ 46 w 46"/>
                <a:gd name="T23" fmla="*/ 13 h 30"/>
                <a:gd name="T24" fmla="*/ 46 w 46"/>
                <a:gd name="T25" fmla="*/ 10 h 30"/>
                <a:gd name="T26" fmla="*/ 42 w 46"/>
                <a:gd name="T27" fmla="*/ 8 h 30"/>
                <a:gd name="T28" fmla="*/ 35 w 46"/>
                <a:gd name="T29" fmla="*/ 4 h 30"/>
                <a:gd name="T30" fmla="*/ 30 w 46"/>
                <a:gd name="T31" fmla="*/ 2 h 30"/>
                <a:gd name="T32" fmla="*/ 20 w 46"/>
                <a:gd name="T33" fmla="*/ 2 h 30"/>
                <a:gd name="T34" fmla="*/ 8 w 46"/>
                <a:gd name="T35" fmla="*/ 2 h 30"/>
                <a:gd name="T36" fmla="*/ 2 w 46"/>
                <a:gd name="T37" fmla="*/ 4 h 30"/>
                <a:gd name="T38" fmla="*/ 1 w 46"/>
                <a:gd name="T39" fmla="*/ 12 h 30"/>
                <a:gd name="T40" fmla="*/ 1 w 46"/>
                <a:gd name="T41" fmla="*/ 14 h 30"/>
                <a:gd name="T42" fmla="*/ 6 w 46"/>
                <a:gd name="T4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6" y="15"/>
                  </a:moveTo>
                  <a:cubicBezTo>
                    <a:pt x="7" y="16"/>
                    <a:pt x="10" y="17"/>
                    <a:pt x="11" y="17"/>
                  </a:cubicBezTo>
                  <a:cubicBezTo>
                    <a:pt x="12" y="16"/>
                    <a:pt x="16" y="18"/>
                    <a:pt x="16" y="19"/>
                  </a:cubicBezTo>
                  <a:cubicBezTo>
                    <a:pt x="16" y="21"/>
                    <a:pt x="15" y="25"/>
                    <a:pt x="16" y="25"/>
                  </a:cubicBezTo>
                  <a:cubicBezTo>
                    <a:pt x="16" y="25"/>
                    <a:pt x="22" y="27"/>
                    <a:pt x="22" y="29"/>
                  </a:cubicBezTo>
                  <a:cubicBezTo>
                    <a:pt x="24" y="29"/>
                    <a:pt x="27" y="29"/>
                    <a:pt x="28" y="29"/>
                  </a:cubicBezTo>
                  <a:cubicBezTo>
                    <a:pt x="30" y="30"/>
                    <a:pt x="31" y="29"/>
                    <a:pt x="32" y="27"/>
                  </a:cubicBezTo>
                  <a:cubicBezTo>
                    <a:pt x="33" y="26"/>
                    <a:pt x="36" y="26"/>
                    <a:pt x="37" y="26"/>
                  </a:cubicBezTo>
                  <a:cubicBezTo>
                    <a:pt x="38" y="26"/>
                    <a:pt x="38" y="23"/>
                    <a:pt x="38" y="22"/>
                  </a:cubicBezTo>
                  <a:cubicBezTo>
                    <a:pt x="38" y="21"/>
                    <a:pt x="41" y="19"/>
                    <a:pt x="42" y="18"/>
                  </a:cubicBezTo>
                  <a:cubicBezTo>
                    <a:pt x="44" y="18"/>
                    <a:pt x="43" y="16"/>
                    <a:pt x="45" y="16"/>
                  </a:cubicBezTo>
                  <a:cubicBezTo>
                    <a:pt x="46" y="16"/>
                    <a:pt x="46" y="14"/>
                    <a:pt x="46" y="13"/>
                  </a:cubicBezTo>
                  <a:cubicBezTo>
                    <a:pt x="46" y="12"/>
                    <a:pt x="46" y="11"/>
                    <a:pt x="46" y="10"/>
                  </a:cubicBezTo>
                  <a:cubicBezTo>
                    <a:pt x="45" y="9"/>
                    <a:pt x="44" y="9"/>
                    <a:pt x="42" y="8"/>
                  </a:cubicBezTo>
                  <a:cubicBezTo>
                    <a:pt x="40" y="6"/>
                    <a:pt x="37" y="3"/>
                    <a:pt x="35" y="4"/>
                  </a:cubicBezTo>
                  <a:cubicBezTo>
                    <a:pt x="33" y="4"/>
                    <a:pt x="33" y="1"/>
                    <a:pt x="30" y="2"/>
                  </a:cubicBezTo>
                  <a:cubicBezTo>
                    <a:pt x="27" y="3"/>
                    <a:pt x="22" y="2"/>
                    <a:pt x="20" y="2"/>
                  </a:cubicBezTo>
                  <a:cubicBezTo>
                    <a:pt x="18" y="2"/>
                    <a:pt x="11" y="0"/>
                    <a:pt x="8" y="2"/>
                  </a:cubicBezTo>
                  <a:cubicBezTo>
                    <a:pt x="7" y="3"/>
                    <a:pt x="4" y="3"/>
                    <a:pt x="2" y="4"/>
                  </a:cubicBezTo>
                  <a:cubicBezTo>
                    <a:pt x="3" y="7"/>
                    <a:pt x="3" y="10"/>
                    <a:pt x="1" y="12"/>
                  </a:cubicBezTo>
                  <a:cubicBezTo>
                    <a:pt x="0" y="14"/>
                    <a:pt x="0" y="14"/>
                    <a:pt x="1" y="14"/>
                  </a:cubicBezTo>
                  <a:cubicBezTo>
                    <a:pt x="3" y="14"/>
                    <a:pt x="6" y="14"/>
                    <a:pt x="6" y="1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0" name="Freeform 89"/>
            <p:cNvSpPr>
              <a:spLocks/>
            </p:cNvSpPr>
            <p:nvPr/>
          </p:nvSpPr>
          <p:spPr bwMode="auto">
            <a:xfrm>
              <a:off x="8865638" y="4598534"/>
              <a:ext cx="125413" cy="68263"/>
            </a:xfrm>
            <a:custGeom>
              <a:avLst/>
              <a:gdLst>
                <a:gd name="T0" fmla="*/ 32 w 36"/>
                <a:gd name="T1" fmla="*/ 8 h 20"/>
                <a:gd name="T2" fmla="*/ 28 w 36"/>
                <a:gd name="T3" fmla="*/ 6 h 20"/>
                <a:gd name="T4" fmla="*/ 28 w 36"/>
                <a:gd name="T5" fmla="*/ 2 h 20"/>
                <a:gd name="T6" fmla="*/ 23 w 36"/>
                <a:gd name="T7" fmla="*/ 0 h 20"/>
                <a:gd name="T8" fmla="*/ 18 w 36"/>
                <a:gd name="T9" fmla="*/ 0 h 20"/>
                <a:gd name="T10" fmla="*/ 11 w 36"/>
                <a:gd name="T11" fmla="*/ 1 h 20"/>
                <a:gd name="T12" fmla="*/ 10 w 36"/>
                <a:gd name="T13" fmla="*/ 2 h 20"/>
                <a:gd name="T14" fmla="*/ 6 w 36"/>
                <a:gd name="T15" fmla="*/ 5 h 20"/>
                <a:gd name="T16" fmla="*/ 1 w 36"/>
                <a:gd name="T17" fmla="*/ 12 h 20"/>
                <a:gd name="T18" fmla="*/ 2 w 36"/>
                <a:gd name="T19" fmla="*/ 14 h 20"/>
                <a:gd name="T20" fmla="*/ 5 w 36"/>
                <a:gd name="T21" fmla="*/ 15 h 20"/>
                <a:gd name="T22" fmla="*/ 7 w 36"/>
                <a:gd name="T23" fmla="*/ 19 h 20"/>
                <a:gd name="T24" fmla="*/ 7 w 36"/>
                <a:gd name="T25" fmla="*/ 19 h 20"/>
                <a:gd name="T26" fmla="*/ 14 w 36"/>
                <a:gd name="T27" fmla="*/ 18 h 20"/>
                <a:gd name="T28" fmla="*/ 18 w 36"/>
                <a:gd name="T29" fmla="*/ 13 h 20"/>
                <a:gd name="T30" fmla="*/ 22 w 36"/>
                <a:gd name="T31" fmla="*/ 18 h 20"/>
                <a:gd name="T32" fmla="*/ 24 w 36"/>
                <a:gd name="T33" fmla="*/ 15 h 20"/>
                <a:gd name="T34" fmla="*/ 27 w 36"/>
                <a:gd name="T35" fmla="*/ 14 h 20"/>
                <a:gd name="T36" fmla="*/ 31 w 36"/>
                <a:gd name="T37" fmla="*/ 13 h 20"/>
                <a:gd name="T38" fmla="*/ 33 w 36"/>
                <a:gd name="T39" fmla="*/ 12 h 20"/>
                <a:gd name="T40" fmla="*/ 35 w 36"/>
                <a:gd name="T41" fmla="*/ 10 h 20"/>
                <a:gd name="T42" fmla="*/ 36 w 36"/>
                <a:gd name="T43" fmla="*/ 8 h 20"/>
                <a:gd name="T44" fmla="*/ 32 w 36"/>
                <a:gd name="T45"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0">
                  <a:moveTo>
                    <a:pt x="32" y="8"/>
                  </a:moveTo>
                  <a:cubicBezTo>
                    <a:pt x="31" y="9"/>
                    <a:pt x="28" y="6"/>
                    <a:pt x="28" y="6"/>
                  </a:cubicBezTo>
                  <a:cubicBezTo>
                    <a:pt x="28" y="5"/>
                    <a:pt x="28" y="3"/>
                    <a:pt x="28" y="2"/>
                  </a:cubicBezTo>
                  <a:cubicBezTo>
                    <a:pt x="27" y="2"/>
                    <a:pt x="25" y="1"/>
                    <a:pt x="23" y="0"/>
                  </a:cubicBezTo>
                  <a:cubicBezTo>
                    <a:pt x="21" y="0"/>
                    <a:pt x="20" y="0"/>
                    <a:pt x="18" y="0"/>
                  </a:cubicBezTo>
                  <a:cubicBezTo>
                    <a:pt x="17" y="1"/>
                    <a:pt x="13" y="1"/>
                    <a:pt x="11" y="1"/>
                  </a:cubicBezTo>
                  <a:cubicBezTo>
                    <a:pt x="11" y="1"/>
                    <a:pt x="11" y="2"/>
                    <a:pt x="10" y="2"/>
                  </a:cubicBezTo>
                  <a:cubicBezTo>
                    <a:pt x="8" y="2"/>
                    <a:pt x="6" y="4"/>
                    <a:pt x="6" y="5"/>
                  </a:cubicBezTo>
                  <a:cubicBezTo>
                    <a:pt x="6" y="7"/>
                    <a:pt x="2" y="9"/>
                    <a:pt x="1" y="12"/>
                  </a:cubicBezTo>
                  <a:cubicBezTo>
                    <a:pt x="0" y="15"/>
                    <a:pt x="0" y="16"/>
                    <a:pt x="2" y="14"/>
                  </a:cubicBezTo>
                  <a:cubicBezTo>
                    <a:pt x="3" y="12"/>
                    <a:pt x="5" y="13"/>
                    <a:pt x="5" y="15"/>
                  </a:cubicBezTo>
                  <a:cubicBezTo>
                    <a:pt x="5" y="16"/>
                    <a:pt x="8" y="17"/>
                    <a:pt x="7" y="19"/>
                  </a:cubicBezTo>
                  <a:cubicBezTo>
                    <a:pt x="7" y="19"/>
                    <a:pt x="7" y="19"/>
                    <a:pt x="7" y="19"/>
                  </a:cubicBezTo>
                  <a:cubicBezTo>
                    <a:pt x="9" y="19"/>
                    <a:pt x="13" y="18"/>
                    <a:pt x="14" y="18"/>
                  </a:cubicBezTo>
                  <a:cubicBezTo>
                    <a:pt x="15" y="18"/>
                    <a:pt x="17" y="13"/>
                    <a:pt x="18" y="13"/>
                  </a:cubicBezTo>
                  <a:cubicBezTo>
                    <a:pt x="18" y="12"/>
                    <a:pt x="20" y="16"/>
                    <a:pt x="22" y="18"/>
                  </a:cubicBezTo>
                  <a:cubicBezTo>
                    <a:pt x="24" y="20"/>
                    <a:pt x="24" y="17"/>
                    <a:pt x="24" y="15"/>
                  </a:cubicBezTo>
                  <a:cubicBezTo>
                    <a:pt x="24" y="14"/>
                    <a:pt x="26" y="13"/>
                    <a:pt x="27" y="14"/>
                  </a:cubicBezTo>
                  <a:cubicBezTo>
                    <a:pt x="28" y="14"/>
                    <a:pt x="31" y="14"/>
                    <a:pt x="31" y="13"/>
                  </a:cubicBezTo>
                  <a:cubicBezTo>
                    <a:pt x="31" y="11"/>
                    <a:pt x="32" y="12"/>
                    <a:pt x="33" y="12"/>
                  </a:cubicBezTo>
                  <a:cubicBezTo>
                    <a:pt x="34" y="12"/>
                    <a:pt x="35" y="10"/>
                    <a:pt x="35" y="10"/>
                  </a:cubicBezTo>
                  <a:cubicBezTo>
                    <a:pt x="36" y="8"/>
                    <a:pt x="36" y="8"/>
                    <a:pt x="36" y="8"/>
                  </a:cubicBezTo>
                  <a:cubicBezTo>
                    <a:pt x="35" y="8"/>
                    <a:pt x="33" y="7"/>
                    <a:pt x="32" y="8"/>
                  </a:cubicBezTo>
                  <a:close/>
                </a:path>
              </a:pathLst>
            </a:custGeom>
            <a:solidFill>
              <a:schemeClr val="accent1">
                <a:lumMod val="40000"/>
                <a:lumOff val="60000"/>
              </a:schemeClr>
            </a:solidFill>
            <a:ln w="3175" cap="flat">
              <a:solidFill>
                <a:schemeClr val="accent1">
                  <a:lumMod val="60000"/>
                  <a:lumOff val="4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1" name="Freeform 90"/>
            <p:cNvSpPr>
              <a:spLocks/>
            </p:cNvSpPr>
            <p:nvPr/>
          </p:nvSpPr>
          <p:spPr bwMode="auto">
            <a:xfrm>
              <a:off x="8862463" y="4330246"/>
              <a:ext cx="249238" cy="280988"/>
            </a:xfrm>
            <a:custGeom>
              <a:avLst/>
              <a:gdLst>
                <a:gd name="T0" fmla="*/ 9 w 72"/>
                <a:gd name="T1" fmla="*/ 21 h 81"/>
                <a:gd name="T2" fmla="*/ 5 w 72"/>
                <a:gd name="T3" fmla="*/ 25 h 81"/>
                <a:gd name="T4" fmla="*/ 8 w 72"/>
                <a:gd name="T5" fmla="*/ 29 h 81"/>
                <a:gd name="T6" fmla="*/ 6 w 72"/>
                <a:gd name="T7" fmla="*/ 32 h 81"/>
                <a:gd name="T8" fmla="*/ 2 w 72"/>
                <a:gd name="T9" fmla="*/ 34 h 81"/>
                <a:gd name="T10" fmla="*/ 1 w 72"/>
                <a:gd name="T11" fmla="*/ 38 h 81"/>
                <a:gd name="T12" fmla="*/ 0 w 72"/>
                <a:gd name="T13" fmla="*/ 44 h 81"/>
                <a:gd name="T14" fmla="*/ 2 w 72"/>
                <a:gd name="T15" fmla="*/ 49 h 81"/>
                <a:gd name="T16" fmla="*/ 1 w 72"/>
                <a:gd name="T17" fmla="*/ 52 h 81"/>
                <a:gd name="T18" fmla="*/ 3 w 72"/>
                <a:gd name="T19" fmla="*/ 59 h 81"/>
                <a:gd name="T20" fmla="*/ 5 w 72"/>
                <a:gd name="T21" fmla="*/ 60 h 81"/>
                <a:gd name="T22" fmla="*/ 10 w 72"/>
                <a:gd name="T23" fmla="*/ 62 h 81"/>
                <a:gd name="T24" fmla="*/ 14 w 72"/>
                <a:gd name="T25" fmla="*/ 64 h 81"/>
                <a:gd name="T26" fmla="*/ 16 w 72"/>
                <a:gd name="T27" fmla="*/ 66 h 81"/>
                <a:gd name="T28" fmla="*/ 13 w 72"/>
                <a:gd name="T29" fmla="*/ 73 h 81"/>
                <a:gd name="T30" fmla="*/ 12 w 72"/>
                <a:gd name="T31" fmla="*/ 78 h 81"/>
                <a:gd name="T32" fmla="*/ 19 w 72"/>
                <a:gd name="T33" fmla="*/ 77 h 81"/>
                <a:gd name="T34" fmla="*/ 24 w 72"/>
                <a:gd name="T35" fmla="*/ 77 h 81"/>
                <a:gd name="T36" fmla="*/ 29 w 72"/>
                <a:gd name="T37" fmla="*/ 79 h 81"/>
                <a:gd name="T38" fmla="*/ 30 w 72"/>
                <a:gd name="T39" fmla="*/ 78 h 81"/>
                <a:gd name="T40" fmla="*/ 35 w 72"/>
                <a:gd name="T41" fmla="*/ 80 h 81"/>
                <a:gd name="T42" fmla="*/ 39 w 72"/>
                <a:gd name="T43" fmla="*/ 79 h 81"/>
                <a:gd name="T44" fmla="*/ 44 w 72"/>
                <a:gd name="T45" fmla="*/ 79 h 81"/>
                <a:gd name="T46" fmla="*/ 52 w 72"/>
                <a:gd name="T47" fmla="*/ 77 h 81"/>
                <a:gd name="T48" fmla="*/ 55 w 72"/>
                <a:gd name="T49" fmla="*/ 75 h 81"/>
                <a:gd name="T50" fmla="*/ 59 w 72"/>
                <a:gd name="T51" fmla="*/ 70 h 81"/>
                <a:gd name="T52" fmla="*/ 63 w 72"/>
                <a:gd name="T53" fmla="*/ 66 h 81"/>
                <a:gd name="T54" fmla="*/ 55 w 72"/>
                <a:gd name="T55" fmla="*/ 60 h 81"/>
                <a:gd name="T56" fmla="*/ 52 w 72"/>
                <a:gd name="T57" fmla="*/ 53 h 81"/>
                <a:gd name="T58" fmla="*/ 51 w 72"/>
                <a:gd name="T59" fmla="*/ 49 h 81"/>
                <a:gd name="T60" fmla="*/ 60 w 72"/>
                <a:gd name="T61" fmla="*/ 46 h 81"/>
                <a:gd name="T62" fmla="*/ 66 w 72"/>
                <a:gd name="T63" fmla="*/ 43 h 81"/>
                <a:gd name="T64" fmla="*/ 71 w 72"/>
                <a:gd name="T65" fmla="*/ 42 h 81"/>
                <a:gd name="T66" fmla="*/ 71 w 72"/>
                <a:gd name="T67" fmla="*/ 38 h 81"/>
                <a:gd name="T68" fmla="*/ 69 w 72"/>
                <a:gd name="T69" fmla="*/ 31 h 81"/>
                <a:gd name="T70" fmla="*/ 68 w 72"/>
                <a:gd name="T71" fmla="*/ 27 h 81"/>
                <a:gd name="T72" fmla="*/ 66 w 72"/>
                <a:gd name="T73" fmla="*/ 23 h 81"/>
                <a:gd name="T74" fmla="*/ 66 w 72"/>
                <a:gd name="T75" fmla="*/ 20 h 81"/>
                <a:gd name="T76" fmla="*/ 66 w 72"/>
                <a:gd name="T77" fmla="*/ 12 h 81"/>
                <a:gd name="T78" fmla="*/ 66 w 72"/>
                <a:gd name="T79" fmla="*/ 11 h 81"/>
                <a:gd name="T80" fmla="*/ 65 w 72"/>
                <a:gd name="T81" fmla="*/ 10 h 81"/>
                <a:gd name="T82" fmla="*/ 60 w 72"/>
                <a:gd name="T83" fmla="*/ 7 h 81"/>
                <a:gd name="T84" fmla="*/ 61 w 72"/>
                <a:gd name="T85" fmla="*/ 2 h 81"/>
                <a:gd name="T86" fmla="*/ 54 w 72"/>
                <a:gd name="T87" fmla="*/ 4 h 81"/>
                <a:gd name="T88" fmla="*/ 45 w 72"/>
                <a:gd name="T89" fmla="*/ 10 h 81"/>
                <a:gd name="T90" fmla="*/ 41 w 72"/>
                <a:gd name="T91" fmla="*/ 7 h 81"/>
                <a:gd name="T92" fmla="*/ 38 w 72"/>
                <a:gd name="T93" fmla="*/ 5 h 81"/>
                <a:gd name="T94" fmla="*/ 32 w 72"/>
                <a:gd name="T95" fmla="*/ 2 h 81"/>
                <a:gd name="T96" fmla="*/ 31 w 72"/>
                <a:gd name="T97" fmla="*/ 0 h 81"/>
                <a:gd name="T98" fmla="*/ 28 w 72"/>
                <a:gd name="T99" fmla="*/ 0 h 81"/>
                <a:gd name="T100" fmla="*/ 21 w 72"/>
                <a:gd name="T101" fmla="*/ 0 h 81"/>
                <a:gd name="T102" fmla="*/ 22 w 72"/>
                <a:gd name="T103" fmla="*/ 4 h 81"/>
                <a:gd name="T104" fmla="*/ 25 w 72"/>
                <a:gd name="T105" fmla="*/ 10 h 81"/>
                <a:gd name="T106" fmla="*/ 21 w 72"/>
                <a:gd name="T107" fmla="*/ 14 h 81"/>
                <a:gd name="T108" fmla="*/ 15 w 72"/>
                <a:gd name="T109" fmla="*/ 13 h 81"/>
                <a:gd name="T110" fmla="*/ 9 w 72"/>
                <a:gd name="T111" fmla="*/ 14 h 81"/>
                <a:gd name="T112" fmla="*/ 9 w 72"/>
                <a:gd name="T113" fmla="*/ 15 h 81"/>
                <a:gd name="T114" fmla="*/ 9 w 72"/>
                <a:gd name="T115"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 h="81">
                  <a:moveTo>
                    <a:pt x="9" y="21"/>
                  </a:moveTo>
                  <a:cubicBezTo>
                    <a:pt x="7" y="24"/>
                    <a:pt x="5" y="24"/>
                    <a:pt x="5" y="25"/>
                  </a:cubicBezTo>
                  <a:cubicBezTo>
                    <a:pt x="6" y="25"/>
                    <a:pt x="8" y="28"/>
                    <a:pt x="8" y="29"/>
                  </a:cubicBezTo>
                  <a:cubicBezTo>
                    <a:pt x="7" y="30"/>
                    <a:pt x="6" y="29"/>
                    <a:pt x="6" y="32"/>
                  </a:cubicBezTo>
                  <a:cubicBezTo>
                    <a:pt x="6" y="34"/>
                    <a:pt x="3" y="34"/>
                    <a:pt x="2" y="34"/>
                  </a:cubicBezTo>
                  <a:cubicBezTo>
                    <a:pt x="0" y="34"/>
                    <a:pt x="2" y="36"/>
                    <a:pt x="1" y="38"/>
                  </a:cubicBezTo>
                  <a:cubicBezTo>
                    <a:pt x="0" y="39"/>
                    <a:pt x="0" y="43"/>
                    <a:pt x="0" y="44"/>
                  </a:cubicBezTo>
                  <a:cubicBezTo>
                    <a:pt x="0" y="45"/>
                    <a:pt x="3" y="48"/>
                    <a:pt x="2" y="49"/>
                  </a:cubicBezTo>
                  <a:cubicBezTo>
                    <a:pt x="2" y="50"/>
                    <a:pt x="0" y="51"/>
                    <a:pt x="1" y="52"/>
                  </a:cubicBezTo>
                  <a:cubicBezTo>
                    <a:pt x="1" y="53"/>
                    <a:pt x="3" y="54"/>
                    <a:pt x="3" y="59"/>
                  </a:cubicBezTo>
                  <a:cubicBezTo>
                    <a:pt x="4" y="59"/>
                    <a:pt x="5" y="59"/>
                    <a:pt x="5" y="60"/>
                  </a:cubicBezTo>
                  <a:cubicBezTo>
                    <a:pt x="6" y="61"/>
                    <a:pt x="8" y="62"/>
                    <a:pt x="10" y="62"/>
                  </a:cubicBezTo>
                  <a:cubicBezTo>
                    <a:pt x="12" y="62"/>
                    <a:pt x="13" y="64"/>
                    <a:pt x="14" y="64"/>
                  </a:cubicBezTo>
                  <a:cubicBezTo>
                    <a:pt x="15" y="63"/>
                    <a:pt x="18" y="64"/>
                    <a:pt x="16" y="66"/>
                  </a:cubicBezTo>
                  <a:cubicBezTo>
                    <a:pt x="14" y="68"/>
                    <a:pt x="13" y="71"/>
                    <a:pt x="13" y="73"/>
                  </a:cubicBezTo>
                  <a:cubicBezTo>
                    <a:pt x="12" y="74"/>
                    <a:pt x="12" y="76"/>
                    <a:pt x="12" y="78"/>
                  </a:cubicBezTo>
                  <a:cubicBezTo>
                    <a:pt x="14" y="78"/>
                    <a:pt x="18" y="78"/>
                    <a:pt x="19" y="77"/>
                  </a:cubicBezTo>
                  <a:cubicBezTo>
                    <a:pt x="21" y="77"/>
                    <a:pt x="22" y="77"/>
                    <a:pt x="24" y="77"/>
                  </a:cubicBezTo>
                  <a:cubicBezTo>
                    <a:pt x="26" y="78"/>
                    <a:pt x="28" y="79"/>
                    <a:pt x="29" y="79"/>
                  </a:cubicBezTo>
                  <a:cubicBezTo>
                    <a:pt x="29" y="79"/>
                    <a:pt x="29" y="78"/>
                    <a:pt x="30" y="78"/>
                  </a:cubicBezTo>
                  <a:cubicBezTo>
                    <a:pt x="32" y="78"/>
                    <a:pt x="33" y="81"/>
                    <a:pt x="35" y="80"/>
                  </a:cubicBezTo>
                  <a:cubicBezTo>
                    <a:pt x="36" y="78"/>
                    <a:pt x="38" y="78"/>
                    <a:pt x="39" y="79"/>
                  </a:cubicBezTo>
                  <a:cubicBezTo>
                    <a:pt x="41" y="80"/>
                    <a:pt x="43" y="80"/>
                    <a:pt x="44" y="79"/>
                  </a:cubicBezTo>
                  <a:cubicBezTo>
                    <a:pt x="45" y="77"/>
                    <a:pt x="51" y="76"/>
                    <a:pt x="52" y="77"/>
                  </a:cubicBezTo>
                  <a:cubicBezTo>
                    <a:pt x="53" y="77"/>
                    <a:pt x="57" y="79"/>
                    <a:pt x="55" y="75"/>
                  </a:cubicBezTo>
                  <a:cubicBezTo>
                    <a:pt x="54" y="70"/>
                    <a:pt x="58" y="71"/>
                    <a:pt x="59" y="70"/>
                  </a:cubicBezTo>
                  <a:cubicBezTo>
                    <a:pt x="59" y="68"/>
                    <a:pt x="64" y="67"/>
                    <a:pt x="63" y="66"/>
                  </a:cubicBezTo>
                  <a:cubicBezTo>
                    <a:pt x="62" y="65"/>
                    <a:pt x="56" y="61"/>
                    <a:pt x="55" y="60"/>
                  </a:cubicBezTo>
                  <a:cubicBezTo>
                    <a:pt x="53" y="59"/>
                    <a:pt x="53" y="55"/>
                    <a:pt x="52" y="53"/>
                  </a:cubicBezTo>
                  <a:cubicBezTo>
                    <a:pt x="51" y="51"/>
                    <a:pt x="49" y="49"/>
                    <a:pt x="51" y="49"/>
                  </a:cubicBezTo>
                  <a:cubicBezTo>
                    <a:pt x="54" y="48"/>
                    <a:pt x="58" y="47"/>
                    <a:pt x="60" y="46"/>
                  </a:cubicBezTo>
                  <a:cubicBezTo>
                    <a:pt x="62" y="44"/>
                    <a:pt x="65" y="44"/>
                    <a:pt x="66" y="43"/>
                  </a:cubicBezTo>
                  <a:cubicBezTo>
                    <a:pt x="68" y="41"/>
                    <a:pt x="70" y="43"/>
                    <a:pt x="71" y="42"/>
                  </a:cubicBezTo>
                  <a:cubicBezTo>
                    <a:pt x="71" y="41"/>
                    <a:pt x="72" y="39"/>
                    <a:pt x="71" y="38"/>
                  </a:cubicBezTo>
                  <a:cubicBezTo>
                    <a:pt x="70" y="37"/>
                    <a:pt x="69" y="35"/>
                    <a:pt x="69" y="31"/>
                  </a:cubicBezTo>
                  <a:cubicBezTo>
                    <a:pt x="69" y="28"/>
                    <a:pt x="68" y="29"/>
                    <a:pt x="68" y="27"/>
                  </a:cubicBezTo>
                  <a:cubicBezTo>
                    <a:pt x="68" y="26"/>
                    <a:pt x="67" y="24"/>
                    <a:pt x="66" y="23"/>
                  </a:cubicBezTo>
                  <a:cubicBezTo>
                    <a:pt x="65" y="23"/>
                    <a:pt x="64" y="22"/>
                    <a:pt x="66" y="20"/>
                  </a:cubicBezTo>
                  <a:cubicBezTo>
                    <a:pt x="67" y="18"/>
                    <a:pt x="66" y="13"/>
                    <a:pt x="66" y="12"/>
                  </a:cubicBezTo>
                  <a:cubicBezTo>
                    <a:pt x="66" y="11"/>
                    <a:pt x="66" y="11"/>
                    <a:pt x="66" y="11"/>
                  </a:cubicBezTo>
                  <a:cubicBezTo>
                    <a:pt x="65" y="11"/>
                    <a:pt x="65" y="10"/>
                    <a:pt x="65" y="10"/>
                  </a:cubicBezTo>
                  <a:cubicBezTo>
                    <a:pt x="65" y="8"/>
                    <a:pt x="63" y="7"/>
                    <a:pt x="60" y="7"/>
                  </a:cubicBezTo>
                  <a:cubicBezTo>
                    <a:pt x="57" y="7"/>
                    <a:pt x="62" y="4"/>
                    <a:pt x="61" y="2"/>
                  </a:cubicBezTo>
                  <a:cubicBezTo>
                    <a:pt x="60" y="1"/>
                    <a:pt x="57" y="5"/>
                    <a:pt x="54" y="4"/>
                  </a:cubicBezTo>
                  <a:cubicBezTo>
                    <a:pt x="51" y="3"/>
                    <a:pt x="47" y="8"/>
                    <a:pt x="45" y="10"/>
                  </a:cubicBezTo>
                  <a:cubicBezTo>
                    <a:pt x="42" y="12"/>
                    <a:pt x="39" y="9"/>
                    <a:pt x="41" y="7"/>
                  </a:cubicBezTo>
                  <a:cubicBezTo>
                    <a:pt x="43" y="4"/>
                    <a:pt x="41" y="4"/>
                    <a:pt x="38" y="5"/>
                  </a:cubicBezTo>
                  <a:cubicBezTo>
                    <a:pt x="35" y="6"/>
                    <a:pt x="32" y="5"/>
                    <a:pt x="32" y="2"/>
                  </a:cubicBezTo>
                  <a:cubicBezTo>
                    <a:pt x="32" y="2"/>
                    <a:pt x="32" y="1"/>
                    <a:pt x="31" y="0"/>
                  </a:cubicBezTo>
                  <a:cubicBezTo>
                    <a:pt x="30" y="1"/>
                    <a:pt x="29" y="1"/>
                    <a:pt x="28" y="0"/>
                  </a:cubicBezTo>
                  <a:cubicBezTo>
                    <a:pt x="27" y="0"/>
                    <a:pt x="24" y="0"/>
                    <a:pt x="21" y="0"/>
                  </a:cubicBezTo>
                  <a:cubicBezTo>
                    <a:pt x="22" y="1"/>
                    <a:pt x="23" y="2"/>
                    <a:pt x="22" y="4"/>
                  </a:cubicBezTo>
                  <a:cubicBezTo>
                    <a:pt x="21" y="6"/>
                    <a:pt x="23" y="7"/>
                    <a:pt x="25" y="10"/>
                  </a:cubicBezTo>
                  <a:cubicBezTo>
                    <a:pt x="26" y="13"/>
                    <a:pt x="21" y="12"/>
                    <a:pt x="21" y="14"/>
                  </a:cubicBezTo>
                  <a:cubicBezTo>
                    <a:pt x="21" y="16"/>
                    <a:pt x="17" y="14"/>
                    <a:pt x="15" y="13"/>
                  </a:cubicBezTo>
                  <a:cubicBezTo>
                    <a:pt x="14" y="12"/>
                    <a:pt x="9" y="13"/>
                    <a:pt x="9" y="14"/>
                  </a:cubicBezTo>
                  <a:cubicBezTo>
                    <a:pt x="9" y="14"/>
                    <a:pt x="9" y="15"/>
                    <a:pt x="9" y="15"/>
                  </a:cubicBezTo>
                  <a:cubicBezTo>
                    <a:pt x="10" y="18"/>
                    <a:pt x="10" y="20"/>
                    <a:pt x="9" y="21"/>
                  </a:cubicBezTo>
                  <a:close/>
                </a:path>
              </a:pathLst>
            </a:custGeom>
            <a:solidFill>
              <a:schemeClr val="accent1">
                <a:lumMod val="75000"/>
              </a:schemeClr>
            </a:solidFill>
            <a:ln w="3175" cap="flat">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2" name="Freeform 91"/>
            <p:cNvSpPr>
              <a:spLocks/>
            </p:cNvSpPr>
            <p:nvPr/>
          </p:nvSpPr>
          <p:spPr bwMode="auto">
            <a:xfrm>
              <a:off x="9268863" y="3649209"/>
              <a:ext cx="295275" cy="469900"/>
            </a:xfrm>
            <a:custGeom>
              <a:avLst/>
              <a:gdLst>
                <a:gd name="T0" fmla="*/ 72 w 85"/>
                <a:gd name="T1" fmla="*/ 113 h 135"/>
                <a:gd name="T2" fmla="*/ 84 w 85"/>
                <a:gd name="T3" fmla="*/ 102 h 135"/>
                <a:gd name="T4" fmla="*/ 82 w 85"/>
                <a:gd name="T5" fmla="*/ 96 h 135"/>
                <a:gd name="T6" fmla="*/ 72 w 85"/>
                <a:gd name="T7" fmla="*/ 88 h 135"/>
                <a:gd name="T8" fmla="*/ 77 w 85"/>
                <a:gd name="T9" fmla="*/ 83 h 135"/>
                <a:gd name="T10" fmla="*/ 72 w 85"/>
                <a:gd name="T11" fmla="*/ 79 h 135"/>
                <a:gd name="T12" fmla="*/ 74 w 85"/>
                <a:gd name="T13" fmla="*/ 75 h 135"/>
                <a:gd name="T14" fmla="*/ 70 w 85"/>
                <a:gd name="T15" fmla="*/ 72 h 135"/>
                <a:gd name="T16" fmla="*/ 71 w 85"/>
                <a:gd name="T17" fmla="*/ 70 h 135"/>
                <a:gd name="T18" fmla="*/ 70 w 85"/>
                <a:gd name="T19" fmla="*/ 64 h 135"/>
                <a:gd name="T20" fmla="*/ 73 w 85"/>
                <a:gd name="T21" fmla="*/ 59 h 135"/>
                <a:gd name="T22" fmla="*/ 65 w 85"/>
                <a:gd name="T23" fmla="*/ 47 h 135"/>
                <a:gd name="T24" fmla="*/ 68 w 85"/>
                <a:gd name="T25" fmla="*/ 42 h 135"/>
                <a:gd name="T26" fmla="*/ 73 w 85"/>
                <a:gd name="T27" fmla="*/ 36 h 135"/>
                <a:gd name="T28" fmla="*/ 67 w 85"/>
                <a:gd name="T29" fmla="*/ 30 h 135"/>
                <a:gd name="T30" fmla="*/ 62 w 85"/>
                <a:gd name="T31" fmla="*/ 27 h 135"/>
                <a:gd name="T32" fmla="*/ 61 w 85"/>
                <a:gd name="T33" fmla="*/ 23 h 135"/>
                <a:gd name="T34" fmla="*/ 62 w 85"/>
                <a:gd name="T35" fmla="*/ 19 h 135"/>
                <a:gd name="T36" fmla="*/ 65 w 85"/>
                <a:gd name="T37" fmla="*/ 16 h 135"/>
                <a:gd name="T38" fmla="*/ 67 w 85"/>
                <a:gd name="T39" fmla="*/ 13 h 135"/>
                <a:gd name="T40" fmla="*/ 67 w 85"/>
                <a:gd name="T41" fmla="*/ 9 h 135"/>
                <a:gd name="T42" fmla="*/ 58 w 85"/>
                <a:gd name="T43" fmla="*/ 3 h 135"/>
                <a:gd name="T44" fmla="*/ 52 w 85"/>
                <a:gd name="T45" fmla="*/ 3 h 135"/>
                <a:gd name="T46" fmla="*/ 44 w 85"/>
                <a:gd name="T47" fmla="*/ 5 h 135"/>
                <a:gd name="T48" fmla="*/ 39 w 85"/>
                <a:gd name="T49" fmla="*/ 10 h 135"/>
                <a:gd name="T50" fmla="*/ 37 w 85"/>
                <a:gd name="T51" fmla="*/ 17 h 135"/>
                <a:gd name="T52" fmla="*/ 34 w 85"/>
                <a:gd name="T53" fmla="*/ 22 h 135"/>
                <a:gd name="T54" fmla="*/ 29 w 85"/>
                <a:gd name="T55" fmla="*/ 21 h 135"/>
                <a:gd name="T56" fmla="*/ 23 w 85"/>
                <a:gd name="T57" fmla="*/ 20 h 135"/>
                <a:gd name="T58" fmla="*/ 14 w 85"/>
                <a:gd name="T59" fmla="*/ 20 h 135"/>
                <a:gd name="T60" fmla="*/ 6 w 85"/>
                <a:gd name="T61" fmla="*/ 13 h 135"/>
                <a:gd name="T62" fmla="*/ 0 w 85"/>
                <a:gd name="T63" fmla="*/ 17 h 135"/>
                <a:gd name="T64" fmla="*/ 9 w 85"/>
                <a:gd name="T65" fmla="*/ 24 h 135"/>
                <a:gd name="T66" fmla="*/ 21 w 85"/>
                <a:gd name="T67" fmla="*/ 31 h 135"/>
                <a:gd name="T68" fmla="*/ 21 w 85"/>
                <a:gd name="T69" fmla="*/ 38 h 135"/>
                <a:gd name="T70" fmla="*/ 23 w 85"/>
                <a:gd name="T71" fmla="*/ 45 h 135"/>
                <a:gd name="T72" fmla="*/ 23 w 85"/>
                <a:gd name="T73" fmla="*/ 52 h 135"/>
                <a:gd name="T74" fmla="*/ 24 w 85"/>
                <a:gd name="T75" fmla="*/ 57 h 135"/>
                <a:gd name="T76" fmla="*/ 25 w 85"/>
                <a:gd name="T77" fmla="*/ 61 h 135"/>
                <a:gd name="T78" fmla="*/ 32 w 85"/>
                <a:gd name="T79" fmla="*/ 63 h 135"/>
                <a:gd name="T80" fmla="*/ 34 w 85"/>
                <a:gd name="T81" fmla="*/ 69 h 135"/>
                <a:gd name="T82" fmla="*/ 33 w 85"/>
                <a:gd name="T83" fmla="*/ 72 h 135"/>
                <a:gd name="T84" fmla="*/ 29 w 85"/>
                <a:gd name="T85" fmla="*/ 76 h 135"/>
                <a:gd name="T86" fmla="*/ 20 w 85"/>
                <a:gd name="T87" fmla="*/ 84 h 135"/>
                <a:gd name="T88" fmla="*/ 16 w 85"/>
                <a:gd name="T89" fmla="*/ 88 h 135"/>
                <a:gd name="T90" fmla="*/ 11 w 85"/>
                <a:gd name="T91" fmla="*/ 92 h 135"/>
                <a:gd name="T92" fmla="*/ 6 w 85"/>
                <a:gd name="T93" fmla="*/ 95 h 135"/>
                <a:gd name="T94" fmla="*/ 2 w 85"/>
                <a:gd name="T95" fmla="*/ 100 h 135"/>
                <a:gd name="T96" fmla="*/ 3 w 85"/>
                <a:gd name="T97" fmla="*/ 104 h 135"/>
                <a:gd name="T98" fmla="*/ 3 w 85"/>
                <a:gd name="T99" fmla="*/ 110 h 135"/>
                <a:gd name="T100" fmla="*/ 5 w 85"/>
                <a:gd name="T101" fmla="*/ 119 h 135"/>
                <a:gd name="T102" fmla="*/ 3 w 85"/>
                <a:gd name="T103" fmla="*/ 127 h 135"/>
                <a:gd name="T104" fmla="*/ 10 w 85"/>
                <a:gd name="T105" fmla="*/ 130 h 135"/>
                <a:gd name="T106" fmla="*/ 15 w 85"/>
                <a:gd name="T107" fmla="*/ 133 h 135"/>
                <a:gd name="T108" fmla="*/ 24 w 85"/>
                <a:gd name="T109" fmla="*/ 135 h 135"/>
                <a:gd name="T110" fmla="*/ 49 w 85"/>
                <a:gd name="T111" fmla="*/ 129 h 135"/>
                <a:gd name="T112" fmla="*/ 56 w 85"/>
                <a:gd name="T113" fmla="*/ 128 h 135"/>
                <a:gd name="T114" fmla="*/ 60 w 85"/>
                <a:gd name="T115" fmla="*/ 123 h 135"/>
                <a:gd name="T116" fmla="*/ 72 w 85"/>
                <a:gd name="T117" fmla="*/ 113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 h="135">
                  <a:moveTo>
                    <a:pt x="72" y="113"/>
                  </a:moveTo>
                  <a:cubicBezTo>
                    <a:pt x="74" y="109"/>
                    <a:pt x="83" y="106"/>
                    <a:pt x="84" y="102"/>
                  </a:cubicBezTo>
                  <a:cubicBezTo>
                    <a:pt x="85" y="100"/>
                    <a:pt x="85" y="99"/>
                    <a:pt x="82" y="96"/>
                  </a:cubicBezTo>
                  <a:cubicBezTo>
                    <a:pt x="79" y="92"/>
                    <a:pt x="72" y="90"/>
                    <a:pt x="72" y="88"/>
                  </a:cubicBezTo>
                  <a:cubicBezTo>
                    <a:pt x="71" y="86"/>
                    <a:pt x="77" y="86"/>
                    <a:pt x="77" y="83"/>
                  </a:cubicBezTo>
                  <a:cubicBezTo>
                    <a:pt x="76" y="81"/>
                    <a:pt x="74" y="81"/>
                    <a:pt x="72" y="79"/>
                  </a:cubicBezTo>
                  <a:cubicBezTo>
                    <a:pt x="71" y="77"/>
                    <a:pt x="74" y="76"/>
                    <a:pt x="74" y="75"/>
                  </a:cubicBezTo>
                  <a:cubicBezTo>
                    <a:pt x="73" y="74"/>
                    <a:pt x="70" y="74"/>
                    <a:pt x="70" y="72"/>
                  </a:cubicBezTo>
                  <a:cubicBezTo>
                    <a:pt x="69" y="71"/>
                    <a:pt x="72" y="71"/>
                    <a:pt x="71" y="70"/>
                  </a:cubicBezTo>
                  <a:cubicBezTo>
                    <a:pt x="71" y="69"/>
                    <a:pt x="69" y="66"/>
                    <a:pt x="70" y="64"/>
                  </a:cubicBezTo>
                  <a:cubicBezTo>
                    <a:pt x="72" y="62"/>
                    <a:pt x="76" y="64"/>
                    <a:pt x="73" y="59"/>
                  </a:cubicBezTo>
                  <a:cubicBezTo>
                    <a:pt x="70" y="54"/>
                    <a:pt x="66" y="48"/>
                    <a:pt x="65" y="47"/>
                  </a:cubicBezTo>
                  <a:cubicBezTo>
                    <a:pt x="64" y="45"/>
                    <a:pt x="66" y="43"/>
                    <a:pt x="68" y="42"/>
                  </a:cubicBezTo>
                  <a:cubicBezTo>
                    <a:pt x="69" y="41"/>
                    <a:pt x="73" y="38"/>
                    <a:pt x="73" y="36"/>
                  </a:cubicBezTo>
                  <a:cubicBezTo>
                    <a:pt x="73" y="35"/>
                    <a:pt x="68" y="31"/>
                    <a:pt x="67" y="30"/>
                  </a:cubicBezTo>
                  <a:cubicBezTo>
                    <a:pt x="66" y="30"/>
                    <a:pt x="63" y="30"/>
                    <a:pt x="62" y="27"/>
                  </a:cubicBezTo>
                  <a:cubicBezTo>
                    <a:pt x="61" y="25"/>
                    <a:pt x="60" y="24"/>
                    <a:pt x="61" y="23"/>
                  </a:cubicBezTo>
                  <a:cubicBezTo>
                    <a:pt x="62" y="21"/>
                    <a:pt x="62" y="20"/>
                    <a:pt x="62" y="19"/>
                  </a:cubicBezTo>
                  <a:cubicBezTo>
                    <a:pt x="62" y="17"/>
                    <a:pt x="65" y="18"/>
                    <a:pt x="65" y="16"/>
                  </a:cubicBezTo>
                  <a:cubicBezTo>
                    <a:pt x="65" y="15"/>
                    <a:pt x="66" y="14"/>
                    <a:pt x="67" y="13"/>
                  </a:cubicBezTo>
                  <a:cubicBezTo>
                    <a:pt x="67" y="12"/>
                    <a:pt x="67" y="10"/>
                    <a:pt x="67" y="9"/>
                  </a:cubicBezTo>
                  <a:cubicBezTo>
                    <a:pt x="66" y="7"/>
                    <a:pt x="60" y="6"/>
                    <a:pt x="58" y="3"/>
                  </a:cubicBezTo>
                  <a:cubicBezTo>
                    <a:pt x="57" y="0"/>
                    <a:pt x="53" y="2"/>
                    <a:pt x="52" y="3"/>
                  </a:cubicBezTo>
                  <a:cubicBezTo>
                    <a:pt x="51" y="5"/>
                    <a:pt x="44" y="3"/>
                    <a:pt x="44" y="5"/>
                  </a:cubicBezTo>
                  <a:cubicBezTo>
                    <a:pt x="44" y="7"/>
                    <a:pt x="39" y="8"/>
                    <a:pt x="39" y="10"/>
                  </a:cubicBezTo>
                  <a:cubicBezTo>
                    <a:pt x="39" y="13"/>
                    <a:pt x="41" y="18"/>
                    <a:pt x="37" y="17"/>
                  </a:cubicBezTo>
                  <a:cubicBezTo>
                    <a:pt x="34" y="17"/>
                    <a:pt x="36" y="19"/>
                    <a:pt x="34" y="22"/>
                  </a:cubicBezTo>
                  <a:cubicBezTo>
                    <a:pt x="32" y="25"/>
                    <a:pt x="32" y="20"/>
                    <a:pt x="29" y="21"/>
                  </a:cubicBezTo>
                  <a:cubicBezTo>
                    <a:pt x="27" y="21"/>
                    <a:pt x="24" y="18"/>
                    <a:pt x="23" y="20"/>
                  </a:cubicBezTo>
                  <a:cubicBezTo>
                    <a:pt x="22" y="22"/>
                    <a:pt x="18" y="21"/>
                    <a:pt x="14" y="20"/>
                  </a:cubicBezTo>
                  <a:cubicBezTo>
                    <a:pt x="11" y="19"/>
                    <a:pt x="9" y="14"/>
                    <a:pt x="6" y="13"/>
                  </a:cubicBezTo>
                  <a:cubicBezTo>
                    <a:pt x="4" y="13"/>
                    <a:pt x="1" y="15"/>
                    <a:pt x="0" y="17"/>
                  </a:cubicBezTo>
                  <a:cubicBezTo>
                    <a:pt x="3" y="19"/>
                    <a:pt x="5" y="22"/>
                    <a:pt x="9" y="24"/>
                  </a:cubicBezTo>
                  <a:cubicBezTo>
                    <a:pt x="13" y="26"/>
                    <a:pt x="21" y="28"/>
                    <a:pt x="21" y="31"/>
                  </a:cubicBezTo>
                  <a:cubicBezTo>
                    <a:pt x="20" y="33"/>
                    <a:pt x="19" y="37"/>
                    <a:pt x="21" y="38"/>
                  </a:cubicBezTo>
                  <a:cubicBezTo>
                    <a:pt x="23" y="39"/>
                    <a:pt x="21" y="44"/>
                    <a:pt x="23" y="45"/>
                  </a:cubicBezTo>
                  <a:cubicBezTo>
                    <a:pt x="25" y="47"/>
                    <a:pt x="24" y="52"/>
                    <a:pt x="23" y="52"/>
                  </a:cubicBezTo>
                  <a:cubicBezTo>
                    <a:pt x="21" y="52"/>
                    <a:pt x="23" y="55"/>
                    <a:pt x="24" y="57"/>
                  </a:cubicBezTo>
                  <a:cubicBezTo>
                    <a:pt x="25" y="57"/>
                    <a:pt x="25" y="59"/>
                    <a:pt x="25" y="61"/>
                  </a:cubicBezTo>
                  <a:cubicBezTo>
                    <a:pt x="28" y="61"/>
                    <a:pt x="30" y="62"/>
                    <a:pt x="32" y="63"/>
                  </a:cubicBezTo>
                  <a:cubicBezTo>
                    <a:pt x="35" y="65"/>
                    <a:pt x="34" y="67"/>
                    <a:pt x="34" y="69"/>
                  </a:cubicBezTo>
                  <a:cubicBezTo>
                    <a:pt x="35" y="72"/>
                    <a:pt x="35" y="73"/>
                    <a:pt x="33" y="72"/>
                  </a:cubicBezTo>
                  <a:cubicBezTo>
                    <a:pt x="31" y="71"/>
                    <a:pt x="30" y="72"/>
                    <a:pt x="29" y="76"/>
                  </a:cubicBezTo>
                  <a:cubicBezTo>
                    <a:pt x="28" y="79"/>
                    <a:pt x="23" y="84"/>
                    <a:pt x="20" y="84"/>
                  </a:cubicBezTo>
                  <a:cubicBezTo>
                    <a:pt x="18" y="84"/>
                    <a:pt x="18" y="87"/>
                    <a:pt x="16" y="88"/>
                  </a:cubicBezTo>
                  <a:cubicBezTo>
                    <a:pt x="13" y="88"/>
                    <a:pt x="11" y="89"/>
                    <a:pt x="11" y="92"/>
                  </a:cubicBezTo>
                  <a:cubicBezTo>
                    <a:pt x="12" y="94"/>
                    <a:pt x="8" y="95"/>
                    <a:pt x="6" y="95"/>
                  </a:cubicBezTo>
                  <a:cubicBezTo>
                    <a:pt x="4" y="95"/>
                    <a:pt x="4" y="99"/>
                    <a:pt x="2" y="100"/>
                  </a:cubicBezTo>
                  <a:cubicBezTo>
                    <a:pt x="0" y="101"/>
                    <a:pt x="1" y="102"/>
                    <a:pt x="3" y="104"/>
                  </a:cubicBezTo>
                  <a:cubicBezTo>
                    <a:pt x="4" y="107"/>
                    <a:pt x="3" y="108"/>
                    <a:pt x="3" y="110"/>
                  </a:cubicBezTo>
                  <a:cubicBezTo>
                    <a:pt x="4" y="112"/>
                    <a:pt x="7" y="115"/>
                    <a:pt x="5" y="119"/>
                  </a:cubicBezTo>
                  <a:cubicBezTo>
                    <a:pt x="3" y="123"/>
                    <a:pt x="1" y="128"/>
                    <a:pt x="3" y="127"/>
                  </a:cubicBezTo>
                  <a:cubicBezTo>
                    <a:pt x="4" y="127"/>
                    <a:pt x="8" y="131"/>
                    <a:pt x="10" y="130"/>
                  </a:cubicBezTo>
                  <a:cubicBezTo>
                    <a:pt x="12" y="130"/>
                    <a:pt x="13" y="134"/>
                    <a:pt x="15" y="133"/>
                  </a:cubicBezTo>
                  <a:cubicBezTo>
                    <a:pt x="17" y="132"/>
                    <a:pt x="17" y="135"/>
                    <a:pt x="24" y="135"/>
                  </a:cubicBezTo>
                  <a:cubicBezTo>
                    <a:pt x="30" y="135"/>
                    <a:pt x="44" y="129"/>
                    <a:pt x="49" y="129"/>
                  </a:cubicBezTo>
                  <a:cubicBezTo>
                    <a:pt x="52" y="129"/>
                    <a:pt x="54" y="129"/>
                    <a:pt x="56" y="128"/>
                  </a:cubicBezTo>
                  <a:cubicBezTo>
                    <a:pt x="57" y="127"/>
                    <a:pt x="58" y="125"/>
                    <a:pt x="60" y="123"/>
                  </a:cubicBezTo>
                  <a:cubicBezTo>
                    <a:pt x="63" y="120"/>
                    <a:pt x="70" y="118"/>
                    <a:pt x="72" y="11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3" name="Freeform 92"/>
            <p:cNvSpPr>
              <a:spLocks/>
            </p:cNvSpPr>
            <p:nvPr/>
          </p:nvSpPr>
          <p:spPr bwMode="auto">
            <a:xfrm>
              <a:off x="9643513" y="5116059"/>
              <a:ext cx="590550" cy="471488"/>
            </a:xfrm>
            <a:custGeom>
              <a:avLst/>
              <a:gdLst>
                <a:gd name="T0" fmla="*/ 102 w 170"/>
                <a:gd name="T1" fmla="*/ 29 h 136"/>
                <a:gd name="T2" fmla="*/ 87 w 170"/>
                <a:gd name="T3" fmla="*/ 27 h 136"/>
                <a:gd name="T4" fmla="*/ 78 w 170"/>
                <a:gd name="T5" fmla="*/ 24 h 136"/>
                <a:gd name="T6" fmla="*/ 59 w 170"/>
                <a:gd name="T7" fmla="*/ 10 h 136"/>
                <a:gd name="T8" fmla="*/ 43 w 170"/>
                <a:gd name="T9" fmla="*/ 0 h 136"/>
                <a:gd name="T10" fmla="*/ 36 w 170"/>
                <a:gd name="T11" fmla="*/ 0 h 136"/>
                <a:gd name="T12" fmla="*/ 28 w 170"/>
                <a:gd name="T13" fmla="*/ 3 h 136"/>
                <a:gd name="T14" fmla="*/ 20 w 170"/>
                <a:gd name="T15" fmla="*/ 8 h 136"/>
                <a:gd name="T16" fmla="*/ 26 w 170"/>
                <a:gd name="T17" fmla="*/ 15 h 136"/>
                <a:gd name="T18" fmla="*/ 21 w 170"/>
                <a:gd name="T19" fmla="*/ 19 h 136"/>
                <a:gd name="T20" fmla="*/ 16 w 170"/>
                <a:gd name="T21" fmla="*/ 21 h 136"/>
                <a:gd name="T22" fmla="*/ 10 w 170"/>
                <a:gd name="T23" fmla="*/ 26 h 136"/>
                <a:gd name="T24" fmla="*/ 2 w 170"/>
                <a:gd name="T25" fmla="*/ 22 h 136"/>
                <a:gd name="T26" fmla="*/ 1 w 170"/>
                <a:gd name="T27" fmla="*/ 25 h 136"/>
                <a:gd name="T28" fmla="*/ 1 w 170"/>
                <a:gd name="T29" fmla="*/ 27 h 136"/>
                <a:gd name="T30" fmla="*/ 2 w 170"/>
                <a:gd name="T31" fmla="*/ 36 h 136"/>
                <a:gd name="T32" fmla="*/ 8 w 170"/>
                <a:gd name="T33" fmla="*/ 44 h 136"/>
                <a:gd name="T34" fmla="*/ 20 w 170"/>
                <a:gd name="T35" fmla="*/ 62 h 136"/>
                <a:gd name="T36" fmla="*/ 26 w 170"/>
                <a:gd name="T37" fmla="*/ 71 h 136"/>
                <a:gd name="T38" fmla="*/ 33 w 170"/>
                <a:gd name="T39" fmla="*/ 80 h 136"/>
                <a:gd name="T40" fmla="*/ 36 w 170"/>
                <a:gd name="T41" fmla="*/ 89 h 136"/>
                <a:gd name="T42" fmla="*/ 42 w 170"/>
                <a:gd name="T43" fmla="*/ 102 h 136"/>
                <a:gd name="T44" fmla="*/ 51 w 170"/>
                <a:gd name="T45" fmla="*/ 113 h 136"/>
                <a:gd name="T46" fmla="*/ 59 w 170"/>
                <a:gd name="T47" fmla="*/ 125 h 136"/>
                <a:gd name="T48" fmla="*/ 61 w 170"/>
                <a:gd name="T49" fmla="*/ 131 h 136"/>
                <a:gd name="T50" fmla="*/ 64 w 170"/>
                <a:gd name="T51" fmla="*/ 136 h 136"/>
                <a:gd name="T52" fmla="*/ 68 w 170"/>
                <a:gd name="T53" fmla="*/ 134 h 136"/>
                <a:gd name="T54" fmla="*/ 68 w 170"/>
                <a:gd name="T55" fmla="*/ 130 h 136"/>
                <a:gd name="T56" fmla="*/ 71 w 170"/>
                <a:gd name="T57" fmla="*/ 127 h 136"/>
                <a:gd name="T58" fmla="*/ 77 w 170"/>
                <a:gd name="T59" fmla="*/ 128 h 136"/>
                <a:gd name="T60" fmla="*/ 87 w 170"/>
                <a:gd name="T61" fmla="*/ 129 h 136"/>
                <a:gd name="T62" fmla="*/ 98 w 170"/>
                <a:gd name="T63" fmla="*/ 130 h 136"/>
                <a:gd name="T64" fmla="*/ 104 w 170"/>
                <a:gd name="T65" fmla="*/ 128 h 136"/>
                <a:gd name="T66" fmla="*/ 116 w 170"/>
                <a:gd name="T67" fmla="*/ 117 h 136"/>
                <a:gd name="T68" fmla="*/ 132 w 170"/>
                <a:gd name="T69" fmla="*/ 117 h 136"/>
                <a:gd name="T70" fmla="*/ 164 w 170"/>
                <a:gd name="T71" fmla="*/ 106 h 136"/>
                <a:gd name="T72" fmla="*/ 170 w 170"/>
                <a:gd name="T73" fmla="*/ 89 h 136"/>
                <a:gd name="T74" fmla="*/ 166 w 170"/>
                <a:gd name="T75" fmla="*/ 83 h 136"/>
                <a:gd name="T76" fmla="*/ 145 w 170"/>
                <a:gd name="T77" fmla="*/ 81 h 136"/>
                <a:gd name="T78" fmla="*/ 139 w 170"/>
                <a:gd name="T79" fmla="*/ 73 h 136"/>
                <a:gd name="T80" fmla="*/ 136 w 170"/>
                <a:gd name="T81" fmla="*/ 67 h 136"/>
                <a:gd name="T82" fmla="*/ 129 w 170"/>
                <a:gd name="T83" fmla="*/ 63 h 136"/>
                <a:gd name="T84" fmla="*/ 125 w 170"/>
                <a:gd name="T85" fmla="*/ 54 h 136"/>
                <a:gd name="T86" fmla="*/ 121 w 170"/>
                <a:gd name="T87" fmla="*/ 45 h 136"/>
                <a:gd name="T88" fmla="*/ 113 w 170"/>
                <a:gd name="T89" fmla="*/ 36 h 136"/>
                <a:gd name="T90" fmla="*/ 112 w 170"/>
                <a:gd name="T91" fmla="*/ 32 h 136"/>
                <a:gd name="T92" fmla="*/ 106 w 170"/>
                <a:gd name="T93" fmla="*/ 32 h 136"/>
                <a:gd name="T94" fmla="*/ 102 w 170"/>
                <a:gd name="T95" fmla="*/ 2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 h="136">
                  <a:moveTo>
                    <a:pt x="102" y="29"/>
                  </a:moveTo>
                  <a:cubicBezTo>
                    <a:pt x="102" y="29"/>
                    <a:pt x="89" y="27"/>
                    <a:pt x="87" y="27"/>
                  </a:cubicBezTo>
                  <a:cubicBezTo>
                    <a:pt x="86" y="27"/>
                    <a:pt x="81" y="26"/>
                    <a:pt x="78" y="24"/>
                  </a:cubicBezTo>
                  <a:cubicBezTo>
                    <a:pt x="75" y="21"/>
                    <a:pt x="61" y="11"/>
                    <a:pt x="59" y="10"/>
                  </a:cubicBezTo>
                  <a:cubicBezTo>
                    <a:pt x="56" y="8"/>
                    <a:pt x="46" y="1"/>
                    <a:pt x="43" y="0"/>
                  </a:cubicBezTo>
                  <a:cubicBezTo>
                    <a:pt x="40" y="0"/>
                    <a:pt x="40" y="0"/>
                    <a:pt x="36" y="0"/>
                  </a:cubicBezTo>
                  <a:cubicBezTo>
                    <a:pt x="33" y="0"/>
                    <a:pt x="34" y="3"/>
                    <a:pt x="28" y="3"/>
                  </a:cubicBezTo>
                  <a:cubicBezTo>
                    <a:pt x="21" y="3"/>
                    <a:pt x="18" y="7"/>
                    <a:pt x="20" y="8"/>
                  </a:cubicBezTo>
                  <a:cubicBezTo>
                    <a:pt x="22" y="9"/>
                    <a:pt x="28" y="14"/>
                    <a:pt x="26" y="15"/>
                  </a:cubicBezTo>
                  <a:cubicBezTo>
                    <a:pt x="24" y="16"/>
                    <a:pt x="24" y="19"/>
                    <a:pt x="21" y="19"/>
                  </a:cubicBezTo>
                  <a:cubicBezTo>
                    <a:pt x="19" y="19"/>
                    <a:pt x="16" y="19"/>
                    <a:pt x="16" y="21"/>
                  </a:cubicBezTo>
                  <a:cubicBezTo>
                    <a:pt x="16" y="23"/>
                    <a:pt x="13" y="26"/>
                    <a:pt x="10" y="26"/>
                  </a:cubicBezTo>
                  <a:cubicBezTo>
                    <a:pt x="8" y="26"/>
                    <a:pt x="4" y="24"/>
                    <a:pt x="2" y="22"/>
                  </a:cubicBezTo>
                  <a:cubicBezTo>
                    <a:pt x="1" y="25"/>
                    <a:pt x="1" y="25"/>
                    <a:pt x="1" y="25"/>
                  </a:cubicBezTo>
                  <a:cubicBezTo>
                    <a:pt x="1" y="27"/>
                    <a:pt x="1" y="27"/>
                    <a:pt x="1" y="27"/>
                  </a:cubicBezTo>
                  <a:cubicBezTo>
                    <a:pt x="1" y="28"/>
                    <a:pt x="0" y="35"/>
                    <a:pt x="2" y="36"/>
                  </a:cubicBezTo>
                  <a:cubicBezTo>
                    <a:pt x="4" y="37"/>
                    <a:pt x="5" y="40"/>
                    <a:pt x="8" y="44"/>
                  </a:cubicBezTo>
                  <a:cubicBezTo>
                    <a:pt x="12" y="48"/>
                    <a:pt x="20" y="59"/>
                    <a:pt x="20" y="62"/>
                  </a:cubicBezTo>
                  <a:cubicBezTo>
                    <a:pt x="20" y="65"/>
                    <a:pt x="21" y="68"/>
                    <a:pt x="26" y="71"/>
                  </a:cubicBezTo>
                  <a:cubicBezTo>
                    <a:pt x="31" y="74"/>
                    <a:pt x="31" y="78"/>
                    <a:pt x="33" y="80"/>
                  </a:cubicBezTo>
                  <a:cubicBezTo>
                    <a:pt x="36" y="82"/>
                    <a:pt x="35" y="84"/>
                    <a:pt x="36" y="89"/>
                  </a:cubicBezTo>
                  <a:cubicBezTo>
                    <a:pt x="36" y="94"/>
                    <a:pt x="38" y="100"/>
                    <a:pt x="42" y="102"/>
                  </a:cubicBezTo>
                  <a:cubicBezTo>
                    <a:pt x="46" y="105"/>
                    <a:pt x="49" y="108"/>
                    <a:pt x="51" y="113"/>
                  </a:cubicBezTo>
                  <a:cubicBezTo>
                    <a:pt x="53" y="118"/>
                    <a:pt x="56" y="122"/>
                    <a:pt x="59" y="125"/>
                  </a:cubicBezTo>
                  <a:cubicBezTo>
                    <a:pt x="61" y="128"/>
                    <a:pt x="60" y="129"/>
                    <a:pt x="61" y="131"/>
                  </a:cubicBezTo>
                  <a:cubicBezTo>
                    <a:pt x="62" y="132"/>
                    <a:pt x="63" y="134"/>
                    <a:pt x="64" y="136"/>
                  </a:cubicBezTo>
                  <a:cubicBezTo>
                    <a:pt x="66" y="135"/>
                    <a:pt x="68" y="134"/>
                    <a:pt x="68" y="134"/>
                  </a:cubicBezTo>
                  <a:cubicBezTo>
                    <a:pt x="68" y="133"/>
                    <a:pt x="67" y="131"/>
                    <a:pt x="68" y="130"/>
                  </a:cubicBezTo>
                  <a:cubicBezTo>
                    <a:pt x="68" y="129"/>
                    <a:pt x="70" y="127"/>
                    <a:pt x="71" y="127"/>
                  </a:cubicBezTo>
                  <a:cubicBezTo>
                    <a:pt x="72" y="126"/>
                    <a:pt x="74" y="128"/>
                    <a:pt x="77" y="128"/>
                  </a:cubicBezTo>
                  <a:cubicBezTo>
                    <a:pt x="80" y="127"/>
                    <a:pt x="86" y="128"/>
                    <a:pt x="87" y="129"/>
                  </a:cubicBezTo>
                  <a:cubicBezTo>
                    <a:pt x="88" y="129"/>
                    <a:pt x="96" y="129"/>
                    <a:pt x="98" y="130"/>
                  </a:cubicBezTo>
                  <a:cubicBezTo>
                    <a:pt x="100" y="132"/>
                    <a:pt x="102" y="131"/>
                    <a:pt x="104" y="128"/>
                  </a:cubicBezTo>
                  <a:cubicBezTo>
                    <a:pt x="105" y="125"/>
                    <a:pt x="115" y="118"/>
                    <a:pt x="116" y="117"/>
                  </a:cubicBezTo>
                  <a:cubicBezTo>
                    <a:pt x="117" y="117"/>
                    <a:pt x="128" y="117"/>
                    <a:pt x="132" y="117"/>
                  </a:cubicBezTo>
                  <a:cubicBezTo>
                    <a:pt x="136" y="116"/>
                    <a:pt x="163" y="107"/>
                    <a:pt x="164" y="106"/>
                  </a:cubicBezTo>
                  <a:cubicBezTo>
                    <a:pt x="165" y="105"/>
                    <a:pt x="170" y="91"/>
                    <a:pt x="170" y="89"/>
                  </a:cubicBezTo>
                  <a:cubicBezTo>
                    <a:pt x="170" y="88"/>
                    <a:pt x="168" y="83"/>
                    <a:pt x="166" y="83"/>
                  </a:cubicBezTo>
                  <a:cubicBezTo>
                    <a:pt x="164" y="84"/>
                    <a:pt x="147" y="82"/>
                    <a:pt x="145" y="81"/>
                  </a:cubicBezTo>
                  <a:cubicBezTo>
                    <a:pt x="145" y="81"/>
                    <a:pt x="140" y="77"/>
                    <a:pt x="139" y="73"/>
                  </a:cubicBezTo>
                  <a:cubicBezTo>
                    <a:pt x="138" y="72"/>
                    <a:pt x="137" y="69"/>
                    <a:pt x="136" y="67"/>
                  </a:cubicBezTo>
                  <a:cubicBezTo>
                    <a:pt x="134" y="68"/>
                    <a:pt x="131" y="67"/>
                    <a:pt x="129" y="63"/>
                  </a:cubicBezTo>
                  <a:cubicBezTo>
                    <a:pt x="128" y="62"/>
                    <a:pt x="124" y="56"/>
                    <a:pt x="125" y="54"/>
                  </a:cubicBezTo>
                  <a:cubicBezTo>
                    <a:pt x="127" y="52"/>
                    <a:pt x="124" y="48"/>
                    <a:pt x="121" y="45"/>
                  </a:cubicBezTo>
                  <a:cubicBezTo>
                    <a:pt x="119" y="43"/>
                    <a:pt x="114" y="39"/>
                    <a:pt x="113" y="36"/>
                  </a:cubicBezTo>
                  <a:cubicBezTo>
                    <a:pt x="113" y="35"/>
                    <a:pt x="113" y="34"/>
                    <a:pt x="112" y="32"/>
                  </a:cubicBezTo>
                  <a:cubicBezTo>
                    <a:pt x="106" y="32"/>
                    <a:pt x="106" y="32"/>
                    <a:pt x="106" y="32"/>
                  </a:cubicBezTo>
                  <a:lnTo>
                    <a:pt x="102" y="29"/>
                  </a:ln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4" name="Freeform 93"/>
            <p:cNvSpPr>
              <a:spLocks/>
            </p:cNvSpPr>
            <p:nvPr/>
          </p:nvSpPr>
          <p:spPr bwMode="auto">
            <a:xfrm>
              <a:off x="10129288" y="5335134"/>
              <a:ext cx="222250" cy="249238"/>
            </a:xfrm>
            <a:custGeom>
              <a:avLst/>
              <a:gdLst>
                <a:gd name="T0" fmla="*/ 32 w 64"/>
                <a:gd name="T1" fmla="*/ 1 h 72"/>
                <a:gd name="T2" fmla="*/ 32 w 64"/>
                <a:gd name="T3" fmla="*/ 7 h 72"/>
                <a:gd name="T4" fmla="*/ 27 w 64"/>
                <a:gd name="T5" fmla="*/ 14 h 72"/>
                <a:gd name="T6" fmla="*/ 24 w 64"/>
                <a:gd name="T7" fmla="*/ 20 h 72"/>
                <a:gd name="T8" fmla="*/ 26 w 64"/>
                <a:gd name="T9" fmla="*/ 20 h 72"/>
                <a:gd name="T10" fmla="*/ 30 w 64"/>
                <a:gd name="T11" fmla="*/ 26 h 72"/>
                <a:gd name="T12" fmla="*/ 24 w 64"/>
                <a:gd name="T13" fmla="*/ 43 h 72"/>
                <a:gd name="T14" fmla="*/ 0 w 64"/>
                <a:gd name="T15" fmla="*/ 51 h 72"/>
                <a:gd name="T16" fmla="*/ 10 w 64"/>
                <a:gd name="T17" fmla="*/ 72 h 72"/>
                <a:gd name="T18" fmla="*/ 12 w 64"/>
                <a:gd name="T19" fmla="*/ 71 h 72"/>
                <a:gd name="T20" fmla="*/ 25 w 64"/>
                <a:gd name="T21" fmla="*/ 68 h 72"/>
                <a:gd name="T22" fmla="*/ 28 w 64"/>
                <a:gd name="T23" fmla="*/ 62 h 72"/>
                <a:gd name="T24" fmla="*/ 37 w 64"/>
                <a:gd name="T25" fmla="*/ 61 h 72"/>
                <a:gd name="T26" fmla="*/ 42 w 64"/>
                <a:gd name="T27" fmla="*/ 53 h 72"/>
                <a:gd name="T28" fmla="*/ 47 w 64"/>
                <a:gd name="T29" fmla="*/ 51 h 72"/>
                <a:gd name="T30" fmla="*/ 50 w 64"/>
                <a:gd name="T31" fmla="*/ 40 h 72"/>
                <a:gd name="T32" fmla="*/ 56 w 64"/>
                <a:gd name="T33" fmla="*/ 35 h 72"/>
                <a:gd name="T34" fmla="*/ 63 w 64"/>
                <a:gd name="T35" fmla="*/ 26 h 72"/>
                <a:gd name="T36" fmla="*/ 62 w 64"/>
                <a:gd name="T37" fmla="*/ 22 h 72"/>
                <a:gd name="T38" fmla="*/ 55 w 64"/>
                <a:gd name="T39" fmla="*/ 13 h 72"/>
                <a:gd name="T40" fmla="*/ 42 w 64"/>
                <a:gd name="T41" fmla="*/ 8 h 72"/>
                <a:gd name="T42" fmla="*/ 38 w 64"/>
                <a:gd name="T43" fmla="*/ 0 h 72"/>
                <a:gd name="T44" fmla="*/ 35 w 64"/>
                <a:gd name="T45" fmla="*/ 1 h 72"/>
                <a:gd name="T46" fmla="*/ 32 w 64"/>
                <a:gd name="T47" fmla="*/ 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72">
                  <a:moveTo>
                    <a:pt x="32" y="1"/>
                  </a:moveTo>
                  <a:cubicBezTo>
                    <a:pt x="32" y="7"/>
                    <a:pt x="32" y="7"/>
                    <a:pt x="32" y="7"/>
                  </a:cubicBezTo>
                  <a:cubicBezTo>
                    <a:pt x="27" y="14"/>
                    <a:pt x="27" y="14"/>
                    <a:pt x="27" y="14"/>
                  </a:cubicBezTo>
                  <a:cubicBezTo>
                    <a:pt x="24" y="20"/>
                    <a:pt x="24" y="20"/>
                    <a:pt x="24" y="20"/>
                  </a:cubicBezTo>
                  <a:cubicBezTo>
                    <a:pt x="25" y="20"/>
                    <a:pt x="25" y="21"/>
                    <a:pt x="26" y="20"/>
                  </a:cubicBezTo>
                  <a:cubicBezTo>
                    <a:pt x="28" y="20"/>
                    <a:pt x="30" y="25"/>
                    <a:pt x="30" y="26"/>
                  </a:cubicBezTo>
                  <a:cubicBezTo>
                    <a:pt x="30" y="28"/>
                    <a:pt x="25" y="42"/>
                    <a:pt x="24" y="43"/>
                  </a:cubicBezTo>
                  <a:cubicBezTo>
                    <a:pt x="23" y="44"/>
                    <a:pt x="9" y="48"/>
                    <a:pt x="0" y="51"/>
                  </a:cubicBezTo>
                  <a:cubicBezTo>
                    <a:pt x="2" y="56"/>
                    <a:pt x="6" y="64"/>
                    <a:pt x="10" y="72"/>
                  </a:cubicBezTo>
                  <a:cubicBezTo>
                    <a:pt x="10" y="71"/>
                    <a:pt x="11" y="71"/>
                    <a:pt x="12" y="71"/>
                  </a:cubicBezTo>
                  <a:cubicBezTo>
                    <a:pt x="16" y="68"/>
                    <a:pt x="21" y="69"/>
                    <a:pt x="25" y="68"/>
                  </a:cubicBezTo>
                  <a:cubicBezTo>
                    <a:pt x="28" y="67"/>
                    <a:pt x="25" y="65"/>
                    <a:pt x="28" y="62"/>
                  </a:cubicBezTo>
                  <a:cubicBezTo>
                    <a:pt x="31" y="60"/>
                    <a:pt x="35" y="61"/>
                    <a:pt x="37" y="61"/>
                  </a:cubicBezTo>
                  <a:cubicBezTo>
                    <a:pt x="38" y="60"/>
                    <a:pt x="39" y="54"/>
                    <a:pt x="42" y="53"/>
                  </a:cubicBezTo>
                  <a:cubicBezTo>
                    <a:pt x="44" y="52"/>
                    <a:pt x="47" y="53"/>
                    <a:pt x="47" y="51"/>
                  </a:cubicBezTo>
                  <a:cubicBezTo>
                    <a:pt x="47" y="48"/>
                    <a:pt x="47" y="40"/>
                    <a:pt x="50" y="40"/>
                  </a:cubicBezTo>
                  <a:cubicBezTo>
                    <a:pt x="52" y="39"/>
                    <a:pt x="56" y="37"/>
                    <a:pt x="56" y="35"/>
                  </a:cubicBezTo>
                  <a:cubicBezTo>
                    <a:pt x="56" y="34"/>
                    <a:pt x="61" y="29"/>
                    <a:pt x="63" y="26"/>
                  </a:cubicBezTo>
                  <a:cubicBezTo>
                    <a:pt x="64" y="23"/>
                    <a:pt x="64" y="22"/>
                    <a:pt x="62" y="22"/>
                  </a:cubicBezTo>
                  <a:cubicBezTo>
                    <a:pt x="60" y="21"/>
                    <a:pt x="56" y="15"/>
                    <a:pt x="55" y="13"/>
                  </a:cubicBezTo>
                  <a:cubicBezTo>
                    <a:pt x="54" y="11"/>
                    <a:pt x="48" y="12"/>
                    <a:pt x="42" y="8"/>
                  </a:cubicBezTo>
                  <a:cubicBezTo>
                    <a:pt x="40" y="6"/>
                    <a:pt x="38" y="3"/>
                    <a:pt x="38" y="0"/>
                  </a:cubicBezTo>
                  <a:cubicBezTo>
                    <a:pt x="35" y="1"/>
                    <a:pt x="35" y="1"/>
                    <a:pt x="35" y="1"/>
                  </a:cubicBezTo>
                  <a:lnTo>
                    <a:pt x="32" y="1"/>
                  </a:ln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5" name="Freeform 94"/>
            <p:cNvSpPr>
              <a:spLocks/>
            </p:cNvSpPr>
            <p:nvPr/>
          </p:nvSpPr>
          <p:spPr bwMode="auto">
            <a:xfrm>
              <a:off x="10091188" y="5303384"/>
              <a:ext cx="34925" cy="49213"/>
            </a:xfrm>
            <a:custGeom>
              <a:avLst/>
              <a:gdLst>
                <a:gd name="T0" fmla="*/ 7 w 10"/>
                <a:gd name="T1" fmla="*/ 13 h 14"/>
                <a:gd name="T2" fmla="*/ 7 w 10"/>
                <a:gd name="T3" fmla="*/ 11 h 14"/>
                <a:gd name="T4" fmla="*/ 6 w 10"/>
                <a:gd name="T5" fmla="*/ 1 h 14"/>
                <a:gd name="T6" fmla="*/ 1 w 10"/>
                <a:gd name="T7" fmla="*/ 9 h 14"/>
                <a:gd name="T8" fmla="*/ 0 w 10"/>
                <a:gd name="T9" fmla="*/ 9 h 14"/>
                <a:gd name="T10" fmla="*/ 7 w 10"/>
                <a:gd name="T11" fmla="*/ 13 h 14"/>
              </a:gdLst>
              <a:ahLst/>
              <a:cxnLst>
                <a:cxn ang="0">
                  <a:pos x="T0" y="T1"/>
                </a:cxn>
                <a:cxn ang="0">
                  <a:pos x="T2" y="T3"/>
                </a:cxn>
                <a:cxn ang="0">
                  <a:pos x="T4" y="T5"/>
                </a:cxn>
                <a:cxn ang="0">
                  <a:pos x="T6" y="T7"/>
                </a:cxn>
                <a:cxn ang="0">
                  <a:pos x="T8" y="T9"/>
                </a:cxn>
                <a:cxn ang="0">
                  <a:pos x="T10" y="T11"/>
                </a:cxn>
              </a:cxnLst>
              <a:rect l="0" t="0" r="r" b="b"/>
              <a:pathLst>
                <a:path w="10" h="14">
                  <a:moveTo>
                    <a:pt x="7" y="13"/>
                  </a:moveTo>
                  <a:cubicBezTo>
                    <a:pt x="7" y="13"/>
                    <a:pt x="7" y="12"/>
                    <a:pt x="7" y="11"/>
                  </a:cubicBezTo>
                  <a:cubicBezTo>
                    <a:pt x="9" y="9"/>
                    <a:pt x="10" y="2"/>
                    <a:pt x="6" y="1"/>
                  </a:cubicBezTo>
                  <a:cubicBezTo>
                    <a:pt x="3" y="0"/>
                    <a:pt x="1" y="7"/>
                    <a:pt x="1" y="9"/>
                  </a:cubicBezTo>
                  <a:cubicBezTo>
                    <a:pt x="1" y="9"/>
                    <a:pt x="1" y="9"/>
                    <a:pt x="0" y="9"/>
                  </a:cubicBezTo>
                  <a:cubicBezTo>
                    <a:pt x="2" y="13"/>
                    <a:pt x="5" y="14"/>
                    <a:pt x="7" y="1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6" name="Freeform 95"/>
            <p:cNvSpPr>
              <a:spLocks/>
            </p:cNvSpPr>
            <p:nvPr/>
          </p:nvSpPr>
          <p:spPr bwMode="auto">
            <a:xfrm>
              <a:off x="10126113" y="5297034"/>
              <a:ext cx="134938" cy="106363"/>
            </a:xfrm>
            <a:custGeom>
              <a:avLst/>
              <a:gdLst>
                <a:gd name="T0" fmla="*/ 6 w 39"/>
                <a:gd name="T1" fmla="*/ 29 h 31"/>
                <a:gd name="T2" fmla="*/ 25 w 39"/>
                <a:gd name="T3" fmla="*/ 31 h 31"/>
                <a:gd name="T4" fmla="*/ 28 w 39"/>
                <a:gd name="T5" fmla="*/ 25 h 31"/>
                <a:gd name="T6" fmla="*/ 33 w 39"/>
                <a:gd name="T7" fmla="*/ 18 h 31"/>
                <a:gd name="T8" fmla="*/ 33 w 39"/>
                <a:gd name="T9" fmla="*/ 12 h 31"/>
                <a:gd name="T10" fmla="*/ 36 w 39"/>
                <a:gd name="T11" fmla="*/ 12 h 31"/>
                <a:gd name="T12" fmla="*/ 39 w 39"/>
                <a:gd name="T13" fmla="*/ 11 h 31"/>
                <a:gd name="T14" fmla="*/ 36 w 39"/>
                <a:gd name="T15" fmla="*/ 1 h 31"/>
                <a:gd name="T16" fmla="*/ 27 w 39"/>
                <a:gd name="T17" fmla="*/ 11 h 31"/>
                <a:gd name="T18" fmla="*/ 12 w 39"/>
                <a:gd name="T19" fmla="*/ 19 h 31"/>
                <a:gd name="T20" fmla="*/ 2 w 39"/>
                <a:gd name="T21" fmla="*/ 21 h 31"/>
                <a:gd name="T22" fmla="*/ 0 w 39"/>
                <a:gd name="T23" fmla="*/ 21 h 31"/>
                <a:gd name="T24" fmla="*/ 6 w 39"/>
                <a:gd name="T25"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31">
                  <a:moveTo>
                    <a:pt x="6" y="29"/>
                  </a:moveTo>
                  <a:cubicBezTo>
                    <a:pt x="7" y="30"/>
                    <a:pt x="20" y="31"/>
                    <a:pt x="25" y="31"/>
                  </a:cubicBezTo>
                  <a:cubicBezTo>
                    <a:pt x="28" y="25"/>
                    <a:pt x="28" y="25"/>
                    <a:pt x="28" y="25"/>
                  </a:cubicBezTo>
                  <a:cubicBezTo>
                    <a:pt x="33" y="18"/>
                    <a:pt x="33" y="18"/>
                    <a:pt x="33" y="18"/>
                  </a:cubicBezTo>
                  <a:cubicBezTo>
                    <a:pt x="33" y="12"/>
                    <a:pt x="33" y="12"/>
                    <a:pt x="33" y="12"/>
                  </a:cubicBezTo>
                  <a:cubicBezTo>
                    <a:pt x="36" y="12"/>
                    <a:pt x="36" y="12"/>
                    <a:pt x="36" y="12"/>
                  </a:cubicBezTo>
                  <a:cubicBezTo>
                    <a:pt x="39" y="11"/>
                    <a:pt x="39" y="11"/>
                    <a:pt x="39" y="11"/>
                  </a:cubicBezTo>
                  <a:cubicBezTo>
                    <a:pt x="37" y="6"/>
                    <a:pt x="37" y="1"/>
                    <a:pt x="36" y="1"/>
                  </a:cubicBezTo>
                  <a:cubicBezTo>
                    <a:pt x="35" y="0"/>
                    <a:pt x="29" y="7"/>
                    <a:pt x="27" y="11"/>
                  </a:cubicBezTo>
                  <a:cubicBezTo>
                    <a:pt x="24" y="16"/>
                    <a:pt x="18" y="20"/>
                    <a:pt x="12" y="19"/>
                  </a:cubicBezTo>
                  <a:cubicBezTo>
                    <a:pt x="6" y="17"/>
                    <a:pt x="4" y="20"/>
                    <a:pt x="2" y="21"/>
                  </a:cubicBezTo>
                  <a:cubicBezTo>
                    <a:pt x="2" y="21"/>
                    <a:pt x="1" y="21"/>
                    <a:pt x="0" y="21"/>
                  </a:cubicBezTo>
                  <a:cubicBezTo>
                    <a:pt x="1" y="25"/>
                    <a:pt x="6" y="29"/>
                    <a:pt x="6" y="29"/>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7" name="Freeform 96"/>
            <p:cNvSpPr>
              <a:spLocks noEditPoints="1"/>
            </p:cNvSpPr>
            <p:nvPr/>
          </p:nvSpPr>
          <p:spPr bwMode="auto">
            <a:xfrm>
              <a:off x="11445325" y="5870121"/>
              <a:ext cx="544513" cy="166688"/>
            </a:xfrm>
            <a:custGeom>
              <a:avLst/>
              <a:gdLst>
                <a:gd name="T0" fmla="*/ 29 w 157"/>
                <a:gd name="T1" fmla="*/ 17 h 48"/>
                <a:gd name="T2" fmla="*/ 22 w 157"/>
                <a:gd name="T3" fmla="*/ 9 h 48"/>
                <a:gd name="T4" fmla="*/ 19 w 157"/>
                <a:gd name="T5" fmla="*/ 5 h 48"/>
                <a:gd name="T6" fmla="*/ 18 w 157"/>
                <a:gd name="T7" fmla="*/ 4 h 48"/>
                <a:gd name="T8" fmla="*/ 15 w 157"/>
                <a:gd name="T9" fmla="*/ 7 h 48"/>
                <a:gd name="T10" fmla="*/ 9 w 157"/>
                <a:gd name="T11" fmla="*/ 6 h 48"/>
                <a:gd name="T12" fmla="*/ 5 w 157"/>
                <a:gd name="T13" fmla="*/ 1 h 48"/>
                <a:gd name="T14" fmla="*/ 0 w 157"/>
                <a:gd name="T15" fmla="*/ 1 h 48"/>
                <a:gd name="T16" fmla="*/ 3 w 157"/>
                <a:gd name="T17" fmla="*/ 13 h 48"/>
                <a:gd name="T18" fmla="*/ 11 w 157"/>
                <a:gd name="T19" fmla="*/ 29 h 48"/>
                <a:gd name="T20" fmla="*/ 19 w 157"/>
                <a:gd name="T21" fmla="*/ 36 h 48"/>
                <a:gd name="T22" fmla="*/ 34 w 157"/>
                <a:gd name="T23" fmla="*/ 44 h 48"/>
                <a:gd name="T24" fmla="*/ 29 w 157"/>
                <a:gd name="T25" fmla="*/ 33 h 48"/>
                <a:gd name="T26" fmla="*/ 29 w 157"/>
                <a:gd name="T27" fmla="*/ 17 h 48"/>
                <a:gd name="T28" fmla="*/ 150 w 157"/>
                <a:gd name="T29" fmla="*/ 8 h 48"/>
                <a:gd name="T30" fmla="*/ 143 w 157"/>
                <a:gd name="T31" fmla="*/ 6 h 48"/>
                <a:gd name="T32" fmla="*/ 136 w 157"/>
                <a:gd name="T33" fmla="*/ 0 h 48"/>
                <a:gd name="T34" fmla="*/ 129 w 157"/>
                <a:gd name="T35" fmla="*/ 8 h 48"/>
                <a:gd name="T36" fmla="*/ 125 w 157"/>
                <a:gd name="T37" fmla="*/ 14 h 48"/>
                <a:gd name="T38" fmla="*/ 123 w 157"/>
                <a:gd name="T39" fmla="*/ 16 h 48"/>
                <a:gd name="T40" fmla="*/ 123 w 157"/>
                <a:gd name="T41" fmla="*/ 20 h 48"/>
                <a:gd name="T42" fmla="*/ 118 w 157"/>
                <a:gd name="T43" fmla="*/ 22 h 48"/>
                <a:gd name="T44" fmla="*/ 114 w 157"/>
                <a:gd name="T45" fmla="*/ 17 h 48"/>
                <a:gd name="T46" fmla="*/ 114 w 157"/>
                <a:gd name="T47" fmla="*/ 17 h 48"/>
                <a:gd name="T48" fmla="*/ 106 w 157"/>
                <a:gd name="T49" fmla="*/ 28 h 48"/>
                <a:gd name="T50" fmla="*/ 95 w 157"/>
                <a:gd name="T51" fmla="*/ 31 h 48"/>
                <a:gd name="T52" fmla="*/ 90 w 157"/>
                <a:gd name="T53" fmla="*/ 42 h 48"/>
                <a:gd name="T54" fmla="*/ 78 w 157"/>
                <a:gd name="T55" fmla="*/ 39 h 48"/>
                <a:gd name="T56" fmla="*/ 80 w 157"/>
                <a:gd name="T57" fmla="*/ 44 h 48"/>
                <a:gd name="T58" fmla="*/ 87 w 157"/>
                <a:gd name="T59" fmla="*/ 47 h 48"/>
                <a:gd name="T60" fmla="*/ 97 w 157"/>
                <a:gd name="T61" fmla="*/ 46 h 48"/>
                <a:gd name="T62" fmla="*/ 105 w 157"/>
                <a:gd name="T63" fmla="*/ 43 h 48"/>
                <a:gd name="T64" fmla="*/ 113 w 157"/>
                <a:gd name="T65" fmla="*/ 44 h 48"/>
                <a:gd name="T66" fmla="*/ 120 w 157"/>
                <a:gd name="T67" fmla="*/ 39 h 48"/>
                <a:gd name="T68" fmla="*/ 122 w 157"/>
                <a:gd name="T69" fmla="*/ 32 h 48"/>
                <a:gd name="T70" fmla="*/ 127 w 157"/>
                <a:gd name="T71" fmla="*/ 25 h 48"/>
                <a:gd name="T72" fmla="*/ 140 w 157"/>
                <a:gd name="T73" fmla="*/ 19 h 48"/>
                <a:gd name="T74" fmla="*/ 143 w 157"/>
                <a:gd name="T75" fmla="*/ 21 h 48"/>
                <a:gd name="T76" fmla="*/ 148 w 157"/>
                <a:gd name="T77" fmla="*/ 16 h 48"/>
                <a:gd name="T78" fmla="*/ 156 w 157"/>
                <a:gd name="T79" fmla="*/ 13 h 48"/>
                <a:gd name="T80" fmla="*/ 150 w 157"/>
                <a:gd name="T81"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7" h="48">
                  <a:moveTo>
                    <a:pt x="29" y="17"/>
                  </a:moveTo>
                  <a:cubicBezTo>
                    <a:pt x="29" y="12"/>
                    <a:pt x="24" y="12"/>
                    <a:pt x="22" y="9"/>
                  </a:cubicBezTo>
                  <a:cubicBezTo>
                    <a:pt x="21" y="5"/>
                    <a:pt x="19" y="7"/>
                    <a:pt x="19" y="5"/>
                  </a:cubicBezTo>
                  <a:cubicBezTo>
                    <a:pt x="18" y="5"/>
                    <a:pt x="18" y="4"/>
                    <a:pt x="18" y="4"/>
                  </a:cubicBezTo>
                  <a:cubicBezTo>
                    <a:pt x="15" y="5"/>
                    <a:pt x="16" y="7"/>
                    <a:pt x="15" y="7"/>
                  </a:cubicBezTo>
                  <a:cubicBezTo>
                    <a:pt x="14" y="7"/>
                    <a:pt x="9" y="8"/>
                    <a:pt x="9" y="6"/>
                  </a:cubicBezTo>
                  <a:cubicBezTo>
                    <a:pt x="9" y="5"/>
                    <a:pt x="8" y="2"/>
                    <a:pt x="5" y="1"/>
                  </a:cubicBezTo>
                  <a:cubicBezTo>
                    <a:pt x="4" y="1"/>
                    <a:pt x="2" y="1"/>
                    <a:pt x="0" y="1"/>
                  </a:cubicBezTo>
                  <a:cubicBezTo>
                    <a:pt x="2" y="5"/>
                    <a:pt x="3" y="10"/>
                    <a:pt x="3" y="13"/>
                  </a:cubicBezTo>
                  <a:cubicBezTo>
                    <a:pt x="3" y="18"/>
                    <a:pt x="10" y="26"/>
                    <a:pt x="11" y="29"/>
                  </a:cubicBezTo>
                  <a:cubicBezTo>
                    <a:pt x="12" y="32"/>
                    <a:pt x="14" y="33"/>
                    <a:pt x="19" y="36"/>
                  </a:cubicBezTo>
                  <a:cubicBezTo>
                    <a:pt x="23" y="40"/>
                    <a:pt x="32" y="45"/>
                    <a:pt x="34" y="44"/>
                  </a:cubicBezTo>
                  <a:cubicBezTo>
                    <a:pt x="36" y="43"/>
                    <a:pt x="31" y="35"/>
                    <a:pt x="29" y="33"/>
                  </a:cubicBezTo>
                  <a:cubicBezTo>
                    <a:pt x="26" y="30"/>
                    <a:pt x="28" y="23"/>
                    <a:pt x="29" y="17"/>
                  </a:cubicBezTo>
                  <a:close/>
                  <a:moveTo>
                    <a:pt x="150" y="8"/>
                  </a:moveTo>
                  <a:cubicBezTo>
                    <a:pt x="148" y="9"/>
                    <a:pt x="143" y="8"/>
                    <a:pt x="143" y="6"/>
                  </a:cubicBezTo>
                  <a:cubicBezTo>
                    <a:pt x="143" y="4"/>
                    <a:pt x="139" y="0"/>
                    <a:pt x="136" y="0"/>
                  </a:cubicBezTo>
                  <a:cubicBezTo>
                    <a:pt x="133" y="0"/>
                    <a:pt x="130" y="6"/>
                    <a:pt x="129" y="8"/>
                  </a:cubicBezTo>
                  <a:cubicBezTo>
                    <a:pt x="129" y="10"/>
                    <a:pt x="125" y="10"/>
                    <a:pt x="125" y="14"/>
                  </a:cubicBezTo>
                  <a:cubicBezTo>
                    <a:pt x="125" y="15"/>
                    <a:pt x="124" y="15"/>
                    <a:pt x="123" y="16"/>
                  </a:cubicBezTo>
                  <a:cubicBezTo>
                    <a:pt x="124" y="19"/>
                    <a:pt x="124" y="21"/>
                    <a:pt x="123" y="20"/>
                  </a:cubicBezTo>
                  <a:cubicBezTo>
                    <a:pt x="121" y="20"/>
                    <a:pt x="121" y="22"/>
                    <a:pt x="118" y="22"/>
                  </a:cubicBezTo>
                  <a:cubicBezTo>
                    <a:pt x="117" y="22"/>
                    <a:pt x="116" y="20"/>
                    <a:pt x="114" y="17"/>
                  </a:cubicBezTo>
                  <a:cubicBezTo>
                    <a:pt x="114" y="17"/>
                    <a:pt x="114" y="17"/>
                    <a:pt x="114" y="17"/>
                  </a:cubicBezTo>
                  <a:cubicBezTo>
                    <a:pt x="112" y="17"/>
                    <a:pt x="107" y="23"/>
                    <a:pt x="106" y="28"/>
                  </a:cubicBezTo>
                  <a:cubicBezTo>
                    <a:pt x="106" y="32"/>
                    <a:pt x="101" y="31"/>
                    <a:pt x="95" y="31"/>
                  </a:cubicBezTo>
                  <a:cubicBezTo>
                    <a:pt x="88" y="32"/>
                    <a:pt x="91" y="39"/>
                    <a:pt x="90" y="42"/>
                  </a:cubicBezTo>
                  <a:cubicBezTo>
                    <a:pt x="88" y="44"/>
                    <a:pt x="81" y="39"/>
                    <a:pt x="78" y="39"/>
                  </a:cubicBezTo>
                  <a:cubicBezTo>
                    <a:pt x="78" y="41"/>
                    <a:pt x="79" y="44"/>
                    <a:pt x="80" y="44"/>
                  </a:cubicBezTo>
                  <a:cubicBezTo>
                    <a:pt x="82" y="44"/>
                    <a:pt x="85" y="48"/>
                    <a:pt x="87" y="47"/>
                  </a:cubicBezTo>
                  <a:cubicBezTo>
                    <a:pt x="89" y="46"/>
                    <a:pt x="94" y="47"/>
                    <a:pt x="97" y="46"/>
                  </a:cubicBezTo>
                  <a:cubicBezTo>
                    <a:pt x="100" y="45"/>
                    <a:pt x="101" y="43"/>
                    <a:pt x="105" y="43"/>
                  </a:cubicBezTo>
                  <a:cubicBezTo>
                    <a:pt x="110" y="43"/>
                    <a:pt x="108" y="47"/>
                    <a:pt x="113" y="44"/>
                  </a:cubicBezTo>
                  <a:cubicBezTo>
                    <a:pt x="118" y="42"/>
                    <a:pt x="121" y="44"/>
                    <a:pt x="120" y="39"/>
                  </a:cubicBezTo>
                  <a:cubicBezTo>
                    <a:pt x="120" y="35"/>
                    <a:pt x="123" y="35"/>
                    <a:pt x="122" y="32"/>
                  </a:cubicBezTo>
                  <a:cubicBezTo>
                    <a:pt x="122" y="29"/>
                    <a:pt x="128" y="31"/>
                    <a:pt x="127" y="25"/>
                  </a:cubicBezTo>
                  <a:cubicBezTo>
                    <a:pt x="127" y="19"/>
                    <a:pt x="136" y="19"/>
                    <a:pt x="140" y="19"/>
                  </a:cubicBezTo>
                  <a:cubicBezTo>
                    <a:pt x="140" y="19"/>
                    <a:pt x="142" y="20"/>
                    <a:pt x="143" y="21"/>
                  </a:cubicBezTo>
                  <a:cubicBezTo>
                    <a:pt x="146" y="19"/>
                    <a:pt x="150" y="18"/>
                    <a:pt x="148" y="16"/>
                  </a:cubicBezTo>
                  <a:cubicBezTo>
                    <a:pt x="146" y="14"/>
                    <a:pt x="155" y="16"/>
                    <a:pt x="156" y="13"/>
                  </a:cubicBezTo>
                  <a:cubicBezTo>
                    <a:pt x="157" y="10"/>
                    <a:pt x="152" y="8"/>
                    <a:pt x="150" y="8"/>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8" name="Freeform 97"/>
            <p:cNvSpPr>
              <a:spLocks/>
            </p:cNvSpPr>
            <p:nvPr/>
          </p:nvSpPr>
          <p:spPr bwMode="auto">
            <a:xfrm>
              <a:off x="11840613" y="5925684"/>
              <a:ext cx="34925" cy="20638"/>
            </a:xfrm>
            <a:custGeom>
              <a:avLst/>
              <a:gdLst>
                <a:gd name="T0" fmla="*/ 4 w 10"/>
                <a:gd name="T1" fmla="*/ 6 h 6"/>
                <a:gd name="T2" fmla="*/ 9 w 10"/>
                <a:gd name="T3" fmla="*/ 4 h 6"/>
                <a:gd name="T4" fmla="*/ 9 w 10"/>
                <a:gd name="T5" fmla="*/ 0 h 6"/>
                <a:gd name="T6" fmla="*/ 5 w 10"/>
                <a:gd name="T7" fmla="*/ 2 h 6"/>
                <a:gd name="T8" fmla="*/ 0 w 10"/>
                <a:gd name="T9" fmla="*/ 1 h 6"/>
                <a:gd name="T10" fmla="*/ 4 w 10"/>
                <a:gd name="T11" fmla="*/ 6 h 6"/>
              </a:gdLst>
              <a:ahLst/>
              <a:cxnLst>
                <a:cxn ang="0">
                  <a:pos x="T0" y="T1"/>
                </a:cxn>
                <a:cxn ang="0">
                  <a:pos x="T2" y="T3"/>
                </a:cxn>
                <a:cxn ang="0">
                  <a:pos x="T4" y="T5"/>
                </a:cxn>
                <a:cxn ang="0">
                  <a:pos x="T6" y="T7"/>
                </a:cxn>
                <a:cxn ang="0">
                  <a:pos x="T8" y="T9"/>
                </a:cxn>
                <a:cxn ang="0">
                  <a:pos x="T10" y="T11"/>
                </a:cxn>
              </a:cxnLst>
              <a:rect l="0" t="0" r="r" b="b"/>
              <a:pathLst>
                <a:path w="10" h="6">
                  <a:moveTo>
                    <a:pt x="4" y="6"/>
                  </a:moveTo>
                  <a:cubicBezTo>
                    <a:pt x="7" y="6"/>
                    <a:pt x="7" y="4"/>
                    <a:pt x="9" y="4"/>
                  </a:cubicBezTo>
                  <a:cubicBezTo>
                    <a:pt x="10" y="5"/>
                    <a:pt x="10" y="3"/>
                    <a:pt x="9" y="0"/>
                  </a:cubicBezTo>
                  <a:cubicBezTo>
                    <a:pt x="8" y="0"/>
                    <a:pt x="5" y="0"/>
                    <a:pt x="5" y="2"/>
                  </a:cubicBezTo>
                  <a:cubicBezTo>
                    <a:pt x="5" y="4"/>
                    <a:pt x="2" y="1"/>
                    <a:pt x="0" y="1"/>
                  </a:cubicBezTo>
                  <a:cubicBezTo>
                    <a:pt x="2" y="4"/>
                    <a:pt x="3" y="6"/>
                    <a:pt x="4" y="6"/>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9" name="Freeform 98"/>
            <p:cNvSpPr>
              <a:spLocks/>
            </p:cNvSpPr>
            <p:nvPr/>
          </p:nvSpPr>
          <p:spPr bwMode="auto">
            <a:xfrm>
              <a:off x="9760988" y="4946196"/>
              <a:ext cx="274638" cy="266700"/>
            </a:xfrm>
            <a:custGeom>
              <a:avLst/>
              <a:gdLst>
                <a:gd name="T0" fmla="*/ 66 w 79"/>
                <a:gd name="T1" fmla="*/ 70 h 77"/>
                <a:gd name="T2" fmla="*/ 70 w 79"/>
                <a:gd name="T3" fmla="*/ 67 h 77"/>
                <a:gd name="T4" fmla="*/ 75 w 79"/>
                <a:gd name="T5" fmla="*/ 70 h 77"/>
                <a:gd name="T6" fmla="*/ 79 w 79"/>
                <a:gd name="T7" fmla="*/ 68 h 77"/>
                <a:gd name="T8" fmla="*/ 74 w 79"/>
                <a:gd name="T9" fmla="*/ 62 h 77"/>
                <a:gd name="T10" fmla="*/ 71 w 79"/>
                <a:gd name="T11" fmla="*/ 56 h 77"/>
                <a:gd name="T12" fmla="*/ 72 w 79"/>
                <a:gd name="T13" fmla="*/ 51 h 77"/>
                <a:gd name="T14" fmla="*/ 68 w 79"/>
                <a:gd name="T15" fmla="*/ 46 h 77"/>
                <a:gd name="T16" fmla="*/ 59 w 79"/>
                <a:gd name="T17" fmla="*/ 40 h 77"/>
                <a:gd name="T18" fmla="*/ 55 w 79"/>
                <a:gd name="T19" fmla="*/ 36 h 77"/>
                <a:gd name="T20" fmla="*/ 54 w 79"/>
                <a:gd name="T21" fmla="*/ 28 h 77"/>
                <a:gd name="T22" fmla="*/ 58 w 79"/>
                <a:gd name="T23" fmla="*/ 22 h 77"/>
                <a:gd name="T24" fmla="*/ 59 w 79"/>
                <a:gd name="T25" fmla="*/ 17 h 77"/>
                <a:gd name="T26" fmla="*/ 55 w 79"/>
                <a:gd name="T27" fmla="*/ 14 h 77"/>
                <a:gd name="T28" fmla="*/ 51 w 79"/>
                <a:gd name="T29" fmla="*/ 10 h 77"/>
                <a:gd name="T30" fmla="*/ 48 w 79"/>
                <a:gd name="T31" fmla="*/ 3 h 77"/>
                <a:gd name="T32" fmla="*/ 40 w 79"/>
                <a:gd name="T33" fmla="*/ 2 h 77"/>
                <a:gd name="T34" fmla="*/ 32 w 79"/>
                <a:gd name="T35" fmla="*/ 1 h 77"/>
                <a:gd name="T36" fmla="*/ 29 w 79"/>
                <a:gd name="T37" fmla="*/ 3 h 77"/>
                <a:gd name="T38" fmla="*/ 29 w 79"/>
                <a:gd name="T39" fmla="*/ 3 h 77"/>
                <a:gd name="T40" fmla="*/ 24 w 79"/>
                <a:gd name="T41" fmla="*/ 7 h 77"/>
                <a:gd name="T42" fmla="*/ 19 w 79"/>
                <a:gd name="T43" fmla="*/ 11 h 77"/>
                <a:gd name="T44" fmla="*/ 20 w 79"/>
                <a:gd name="T45" fmla="*/ 17 h 77"/>
                <a:gd name="T46" fmla="*/ 19 w 79"/>
                <a:gd name="T47" fmla="*/ 24 h 77"/>
                <a:gd name="T48" fmla="*/ 17 w 79"/>
                <a:gd name="T49" fmla="*/ 28 h 77"/>
                <a:gd name="T50" fmla="*/ 0 w 79"/>
                <a:gd name="T51" fmla="*/ 38 h 77"/>
                <a:gd name="T52" fmla="*/ 1 w 79"/>
                <a:gd name="T53" fmla="*/ 42 h 77"/>
                <a:gd name="T54" fmla="*/ 2 w 79"/>
                <a:gd name="T55" fmla="*/ 49 h 77"/>
                <a:gd name="T56" fmla="*/ 9 w 79"/>
                <a:gd name="T57" fmla="*/ 49 h 77"/>
                <a:gd name="T58" fmla="*/ 25 w 79"/>
                <a:gd name="T59" fmla="*/ 59 h 77"/>
                <a:gd name="T60" fmla="*/ 44 w 79"/>
                <a:gd name="T61" fmla="*/ 73 h 77"/>
                <a:gd name="T62" fmla="*/ 53 w 79"/>
                <a:gd name="T63" fmla="*/ 76 h 77"/>
                <a:gd name="T64" fmla="*/ 63 w 79"/>
                <a:gd name="T65" fmla="*/ 77 h 77"/>
                <a:gd name="T66" fmla="*/ 66 w 79"/>
                <a:gd name="T67"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7">
                  <a:moveTo>
                    <a:pt x="66" y="70"/>
                  </a:moveTo>
                  <a:cubicBezTo>
                    <a:pt x="67" y="69"/>
                    <a:pt x="67" y="67"/>
                    <a:pt x="70" y="67"/>
                  </a:cubicBezTo>
                  <a:cubicBezTo>
                    <a:pt x="72" y="67"/>
                    <a:pt x="73" y="68"/>
                    <a:pt x="75" y="70"/>
                  </a:cubicBezTo>
                  <a:cubicBezTo>
                    <a:pt x="76" y="69"/>
                    <a:pt x="77" y="69"/>
                    <a:pt x="79" y="68"/>
                  </a:cubicBezTo>
                  <a:cubicBezTo>
                    <a:pt x="76" y="66"/>
                    <a:pt x="74" y="63"/>
                    <a:pt x="74" y="62"/>
                  </a:cubicBezTo>
                  <a:cubicBezTo>
                    <a:pt x="74" y="59"/>
                    <a:pt x="72" y="58"/>
                    <a:pt x="71" y="56"/>
                  </a:cubicBezTo>
                  <a:cubicBezTo>
                    <a:pt x="71" y="55"/>
                    <a:pt x="73" y="52"/>
                    <a:pt x="72" y="51"/>
                  </a:cubicBezTo>
                  <a:cubicBezTo>
                    <a:pt x="71" y="50"/>
                    <a:pt x="70" y="47"/>
                    <a:pt x="68" y="46"/>
                  </a:cubicBezTo>
                  <a:cubicBezTo>
                    <a:pt x="66" y="46"/>
                    <a:pt x="59" y="42"/>
                    <a:pt x="59" y="40"/>
                  </a:cubicBezTo>
                  <a:cubicBezTo>
                    <a:pt x="59" y="38"/>
                    <a:pt x="57" y="36"/>
                    <a:pt x="55" y="36"/>
                  </a:cubicBezTo>
                  <a:cubicBezTo>
                    <a:pt x="54" y="35"/>
                    <a:pt x="53" y="29"/>
                    <a:pt x="54" y="28"/>
                  </a:cubicBezTo>
                  <a:cubicBezTo>
                    <a:pt x="56" y="28"/>
                    <a:pt x="56" y="22"/>
                    <a:pt x="58" y="22"/>
                  </a:cubicBezTo>
                  <a:cubicBezTo>
                    <a:pt x="59" y="22"/>
                    <a:pt x="58" y="19"/>
                    <a:pt x="59" y="17"/>
                  </a:cubicBezTo>
                  <a:cubicBezTo>
                    <a:pt x="59" y="15"/>
                    <a:pt x="57" y="14"/>
                    <a:pt x="55" y="14"/>
                  </a:cubicBezTo>
                  <a:cubicBezTo>
                    <a:pt x="54" y="14"/>
                    <a:pt x="51" y="12"/>
                    <a:pt x="51" y="10"/>
                  </a:cubicBezTo>
                  <a:cubicBezTo>
                    <a:pt x="51" y="8"/>
                    <a:pt x="48" y="4"/>
                    <a:pt x="48" y="3"/>
                  </a:cubicBezTo>
                  <a:cubicBezTo>
                    <a:pt x="48" y="8"/>
                    <a:pt x="41" y="1"/>
                    <a:pt x="40" y="2"/>
                  </a:cubicBezTo>
                  <a:cubicBezTo>
                    <a:pt x="38" y="3"/>
                    <a:pt x="36" y="0"/>
                    <a:pt x="32" y="1"/>
                  </a:cubicBezTo>
                  <a:cubicBezTo>
                    <a:pt x="30" y="1"/>
                    <a:pt x="30" y="2"/>
                    <a:pt x="29" y="3"/>
                  </a:cubicBezTo>
                  <a:cubicBezTo>
                    <a:pt x="29" y="3"/>
                    <a:pt x="29" y="3"/>
                    <a:pt x="29" y="3"/>
                  </a:cubicBezTo>
                  <a:cubicBezTo>
                    <a:pt x="24" y="7"/>
                    <a:pt x="24" y="7"/>
                    <a:pt x="24" y="7"/>
                  </a:cubicBezTo>
                  <a:cubicBezTo>
                    <a:pt x="24" y="7"/>
                    <a:pt x="20" y="8"/>
                    <a:pt x="19" y="11"/>
                  </a:cubicBezTo>
                  <a:cubicBezTo>
                    <a:pt x="18" y="13"/>
                    <a:pt x="21" y="16"/>
                    <a:pt x="20" y="17"/>
                  </a:cubicBezTo>
                  <a:cubicBezTo>
                    <a:pt x="19" y="19"/>
                    <a:pt x="19" y="22"/>
                    <a:pt x="19" y="24"/>
                  </a:cubicBezTo>
                  <a:cubicBezTo>
                    <a:pt x="19" y="25"/>
                    <a:pt x="17" y="28"/>
                    <a:pt x="17" y="28"/>
                  </a:cubicBezTo>
                  <a:cubicBezTo>
                    <a:pt x="17" y="28"/>
                    <a:pt x="8" y="34"/>
                    <a:pt x="0" y="38"/>
                  </a:cubicBezTo>
                  <a:cubicBezTo>
                    <a:pt x="0" y="39"/>
                    <a:pt x="0" y="40"/>
                    <a:pt x="1" y="42"/>
                  </a:cubicBezTo>
                  <a:cubicBezTo>
                    <a:pt x="1" y="43"/>
                    <a:pt x="2" y="47"/>
                    <a:pt x="2" y="49"/>
                  </a:cubicBezTo>
                  <a:cubicBezTo>
                    <a:pt x="6" y="49"/>
                    <a:pt x="6" y="49"/>
                    <a:pt x="9" y="49"/>
                  </a:cubicBezTo>
                  <a:cubicBezTo>
                    <a:pt x="12" y="50"/>
                    <a:pt x="22" y="57"/>
                    <a:pt x="25" y="59"/>
                  </a:cubicBezTo>
                  <a:cubicBezTo>
                    <a:pt x="27" y="60"/>
                    <a:pt x="41" y="70"/>
                    <a:pt x="44" y="73"/>
                  </a:cubicBezTo>
                  <a:cubicBezTo>
                    <a:pt x="47" y="75"/>
                    <a:pt x="52" y="76"/>
                    <a:pt x="53" y="76"/>
                  </a:cubicBezTo>
                  <a:cubicBezTo>
                    <a:pt x="55" y="76"/>
                    <a:pt x="59" y="77"/>
                    <a:pt x="63" y="77"/>
                  </a:cubicBezTo>
                  <a:cubicBezTo>
                    <a:pt x="64" y="74"/>
                    <a:pt x="65" y="71"/>
                    <a:pt x="66" y="7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0" name="Freeform 99"/>
            <p:cNvSpPr>
              <a:spLocks/>
            </p:cNvSpPr>
            <p:nvPr/>
          </p:nvSpPr>
          <p:spPr bwMode="auto">
            <a:xfrm>
              <a:off x="9980063" y="5177971"/>
              <a:ext cx="52388" cy="49213"/>
            </a:xfrm>
            <a:custGeom>
              <a:avLst/>
              <a:gdLst>
                <a:gd name="T0" fmla="*/ 5 w 15"/>
                <a:gd name="T1" fmla="*/ 11 h 14"/>
                <a:gd name="T2" fmla="*/ 9 w 15"/>
                <a:gd name="T3" fmla="*/ 14 h 14"/>
                <a:gd name="T4" fmla="*/ 15 w 15"/>
                <a:gd name="T5" fmla="*/ 14 h 14"/>
                <a:gd name="T6" fmla="*/ 11 w 15"/>
                <a:gd name="T7" fmla="*/ 4 h 14"/>
                <a:gd name="T8" fmla="*/ 12 w 15"/>
                <a:gd name="T9" fmla="*/ 3 h 14"/>
                <a:gd name="T10" fmla="*/ 7 w 15"/>
                <a:gd name="T11" fmla="*/ 0 h 14"/>
                <a:gd name="T12" fmla="*/ 3 w 15"/>
                <a:gd name="T13" fmla="*/ 3 h 14"/>
                <a:gd name="T14" fmla="*/ 0 w 15"/>
                <a:gd name="T15" fmla="*/ 10 h 14"/>
                <a:gd name="T16" fmla="*/ 5 w 15"/>
                <a:gd name="T1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5" y="11"/>
                  </a:moveTo>
                  <a:cubicBezTo>
                    <a:pt x="9" y="14"/>
                    <a:pt x="9" y="14"/>
                    <a:pt x="9" y="14"/>
                  </a:cubicBezTo>
                  <a:cubicBezTo>
                    <a:pt x="15" y="14"/>
                    <a:pt x="15" y="14"/>
                    <a:pt x="15" y="14"/>
                  </a:cubicBezTo>
                  <a:cubicBezTo>
                    <a:pt x="14" y="11"/>
                    <a:pt x="11" y="6"/>
                    <a:pt x="11" y="4"/>
                  </a:cubicBezTo>
                  <a:cubicBezTo>
                    <a:pt x="11" y="4"/>
                    <a:pt x="12" y="3"/>
                    <a:pt x="12" y="3"/>
                  </a:cubicBezTo>
                  <a:cubicBezTo>
                    <a:pt x="10" y="1"/>
                    <a:pt x="9" y="0"/>
                    <a:pt x="7" y="0"/>
                  </a:cubicBezTo>
                  <a:cubicBezTo>
                    <a:pt x="4" y="0"/>
                    <a:pt x="4" y="2"/>
                    <a:pt x="3" y="3"/>
                  </a:cubicBezTo>
                  <a:cubicBezTo>
                    <a:pt x="2" y="4"/>
                    <a:pt x="1" y="7"/>
                    <a:pt x="0" y="10"/>
                  </a:cubicBezTo>
                  <a:cubicBezTo>
                    <a:pt x="2" y="10"/>
                    <a:pt x="5" y="11"/>
                    <a:pt x="5" y="1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1" name="Freeform 100"/>
            <p:cNvSpPr>
              <a:spLocks noEditPoints="1"/>
            </p:cNvSpPr>
            <p:nvPr/>
          </p:nvSpPr>
          <p:spPr bwMode="auto">
            <a:xfrm>
              <a:off x="8552900" y="4473121"/>
              <a:ext cx="409575" cy="344488"/>
            </a:xfrm>
            <a:custGeom>
              <a:avLst/>
              <a:gdLst>
                <a:gd name="T0" fmla="*/ 103 w 118"/>
                <a:gd name="T1" fmla="*/ 23 h 99"/>
                <a:gd name="T2" fmla="*/ 99 w 118"/>
                <a:gd name="T3" fmla="*/ 21 h 99"/>
                <a:gd name="T4" fmla="*/ 94 w 118"/>
                <a:gd name="T5" fmla="*/ 19 h 99"/>
                <a:gd name="T6" fmla="*/ 86 w 118"/>
                <a:gd name="T7" fmla="*/ 17 h 99"/>
                <a:gd name="T8" fmla="*/ 81 w 118"/>
                <a:gd name="T9" fmla="*/ 15 h 99"/>
                <a:gd name="T10" fmla="*/ 79 w 118"/>
                <a:gd name="T11" fmla="*/ 11 h 99"/>
                <a:gd name="T12" fmla="*/ 76 w 118"/>
                <a:gd name="T13" fmla="*/ 13 h 99"/>
                <a:gd name="T14" fmla="*/ 73 w 118"/>
                <a:gd name="T15" fmla="*/ 10 h 99"/>
                <a:gd name="T16" fmla="*/ 68 w 118"/>
                <a:gd name="T17" fmla="*/ 7 h 99"/>
                <a:gd name="T18" fmla="*/ 64 w 118"/>
                <a:gd name="T19" fmla="*/ 4 h 99"/>
                <a:gd name="T20" fmla="*/ 61 w 118"/>
                <a:gd name="T21" fmla="*/ 1 h 99"/>
                <a:gd name="T22" fmla="*/ 60 w 118"/>
                <a:gd name="T23" fmla="*/ 0 h 99"/>
                <a:gd name="T24" fmla="*/ 58 w 118"/>
                <a:gd name="T25" fmla="*/ 0 h 99"/>
                <a:gd name="T26" fmla="*/ 54 w 118"/>
                <a:gd name="T27" fmla="*/ 7 h 99"/>
                <a:gd name="T28" fmla="*/ 45 w 118"/>
                <a:gd name="T29" fmla="*/ 13 h 99"/>
                <a:gd name="T30" fmla="*/ 40 w 118"/>
                <a:gd name="T31" fmla="*/ 19 h 99"/>
                <a:gd name="T32" fmla="*/ 30 w 118"/>
                <a:gd name="T33" fmla="*/ 15 h 99"/>
                <a:gd name="T34" fmla="*/ 25 w 118"/>
                <a:gd name="T35" fmla="*/ 18 h 99"/>
                <a:gd name="T36" fmla="*/ 26 w 118"/>
                <a:gd name="T37" fmla="*/ 27 h 99"/>
                <a:gd name="T38" fmla="*/ 19 w 118"/>
                <a:gd name="T39" fmla="*/ 27 h 99"/>
                <a:gd name="T40" fmla="*/ 14 w 118"/>
                <a:gd name="T41" fmla="*/ 24 h 99"/>
                <a:gd name="T42" fmla="*/ 7 w 118"/>
                <a:gd name="T43" fmla="*/ 25 h 99"/>
                <a:gd name="T44" fmla="*/ 2 w 118"/>
                <a:gd name="T45" fmla="*/ 29 h 99"/>
                <a:gd name="T46" fmla="*/ 3 w 118"/>
                <a:gd name="T47" fmla="*/ 34 h 99"/>
                <a:gd name="T48" fmla="*/ 13 w 118"/>
                <a:gd name="T49" fmla="*/ 37 h 99"/>
                <a:gd name="T50" fmla="*/ 20 w 118"/>
                <a:gd name="T51" fmla="*/ 39 h 99"/>
                <a:gd name="T52" fmla="*/ 23 w 118"/>
                <a:gd name="T53" fmla="*/ 43 h 99"/>
                <a:gd name="T54" fmla="*/ 29 w 118"/>
                <a:gd name="T55" fmla="*/ 50 h 99"/>
                <a:gd name="T56" fmla="*/ 31 w 118"/>
                <a:gd name="T57" fmla="*/ 56 h 99"/>
                <a:gd name="T58" fmla="*/ 30 w 118"/>
                <a:gd name="T59" fmla="*/ 66 h 99"/>
                <a:gd name="T60" fmla="*/ 26 w 118"/>
                <a:gd name="T61" fmla="*/ 80 h 99"/>
                <a:gd name="T62" fmla="*/ 26 w 118"/>
                <a:gd name="T63" fmla="*/ 80 h 99"/>
                <a:gd name="T64" fmla="*/ 30 w 118"/>
                <a:gd name="T65" fmla="*/ 82 h 99"/>
                <a:gd name="T66" fmla="*/ 38 w 118"/>
                <a:gd name="T67" fmla="*/ 86 h 99"/>
                <a:gd name="T68" fmla="*/ 45 w 118"/>
                <a:gd name="T69" fmla="*/ 86 h 99"/>
                <a:gd name="T70" fmla="*/ 48 w 118"/>
                <a:gd name="T71" fmla="*/ 86 h 99"/>
                <a:gd name="T72" fmla="*/ 58 w 118"/>
                <a:gd name="T73" fmla="*/ 89 h 99"/>
                <a:gd name="T74" fmla="*/ 66 w 118"/>
                <a:gd name="T75" fmla="*/ 89 h 99"/>
                <a:gd name="T76" fmla="*/ 66 w 118"/>
                <a:gd name="T77" fmla="*/ 87 h 99"/>
                <a:gd name="T78" fmla="*/ 72 w 118"/>
                <a:gd name="T79" fmla="*/ 79 h 99"/>
                <a:gd name="T80" fmla="*/ 87 w 118"/>
                <a:gd name="T81" fmla="*/ 82 h 99"/>
                <a:gd name="T82" fmla="*/ 96 w 118"/>
                <a:gd name="T83" fmla="*/ 79 h 99"/>
                <a:gd name="T84" fmla="*/ 101 w 118"/>
                <a:gd name="T85" fmla="*/ 76 h 99"/>
                <a:gd name="T86" fmla="*/ 102 w 118"/>
                <a:gd name="T87" fmla="*/ 73 h 99"/>
                <a:gd name="T88" fmla="*/ 99 w 118"/>
                <a:gd name="T89" fmla="*/ 72 h 99"/>
                <a:gd name="T90" fmla="*/ 97 w 118"/>
                <a:gd name="T91" fmla="*/ 68 h 99"/>
                <a:gd name="T92" fmla="*/ 94 w 118"/>
                <a:gd name="T93" fmla="*/ 64 h 99"/>
                <a:gd name="T94" fmla="*/ 96 w 118"/>
                <a:gd name="T95" fmla="*/ 62 h 99"/>
                <a:gd name="T96" fmla="*/ 98 w 118"/>
                <a:gd name="T97" fmla="*/ 59 h 99"/>
                <a:gd name="T98" fmla="*/ 97 w 118"/>
                <a:gd name="T99" fmla="*/ 55 h 99"/>
                <a:gd name="T100" fmla="*/ 95 w 118"/>
                <a:gd name="T101" fmla="*/ 51 h 99"/>
                <a:gd name="T102" fmla="*/ 92 w 118"/>
                <a:gd name="T103" fmla="*/ 50 h 99"/>
                <a:gd name="T104" fmla="*/ 91 w 118"/>
                <a:gd name="T105" fmla="*/ 48 h 99"/>
                <a:gd name="T106" fmla="*/ 96 w 118"/>
                <a:gd name="T107" fmla="*/ 41 h 99"/>
                <a:gd name="T108" fmla="*/ 100 w 118"/>
                <a:gd name="T109" fmla="*/ 38 h 99"/>
                <a:gd name="T110" fmla="*/ 102 w 118"/>
                <a:gd name="T111" fmla="*/ 32 h 99"/>
                <a:gd name="T112" fmla="*/ 105 w 118"/>
                <a:gd name="T113" fmla="*/ 25 h 99"/>
                <a:gd name="T114" fmla="*/ 103 w 118"/>
                <a:gd name="T115" fmla="*/ 23 h 99"/>
                <a:gd name="T116" fmla="*/ 116 w 118"/>
                <a:gd name="T117" fmla="*/ 83 h 99"/>
                <a:gd name="T118" fmla="*/ 111 w 118"/>
                <a:gd name="T119" fmla="*/ 87 h 99"/>
                <a:gd name="T120" fmla="*/ 114 w 118"/>
                <a:gd name="T121" fmla="*/ 98 h 99"/>
                <a:gd name="T122" fmla="*/ 116 w 118"/>
                <a:gd name="T123" fmla="*/ 8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8" h="99">
                  <a:moveTo>
                    <a:pt x="103" y="23"/>
                  </a:moveTo>
                  <a:cubicBezTo>
                    <a:pt x="102" y="23"/>
                    <a:pt x="101" y="21"/>
                    <a:pt x="99" y="21"/>
                  </a:cubicBezTo>
                  <a:cubicBezTo>
                    <a:pt x="97" y="21"/>
                    <a:pt x="95" y="20"/>
                    <a:pt x="94" y="19"/>
                  </a:cubicBezTo>
                  <a:cubicBezTo>
                    <a:pt x="93" y="17"/>
                    <a:pt x="87" y="17"/>
                    <a:pt x="86" y="17"/>
                  </a:cubicBezTo>
                  <a:cubicBezTo>
                    <a:pt x="84" y="18"/>
                    <a:pt x="83" y="14"/>
                    <a:pt x="81" y="15"/>
                  </a:cubicBezTo>
                  <a:cubicBezTo>
                    <a:pt x="80" y="15"/>
                    <a:pt x="79" y="12"/>
                    <a:pt x="79" y="11"/>
                  </a:cubicBezTo>
                  <a:cubicBezTo>
                    <a:pt x="79" y="9"/>
                    <a:pt x="77" y="12"/>
                    <a:pt x="76" y="13"/>
                  </a:cubicBezTo>
                  <a:cubicBezTo>
                    <a:pt x="74" y="13"/>
                    <a:pt x="73" y="11"/>
                    <a:pt x="73" y="10"/>
                  </a:cubicBezTo>
                  <a:cubicBezTo>
                    <a:pt x="73" y="9"/>
                    <a:pt x="70" y="8"/>
                    <a:pt x="68" y="7"/>
                  </a:cubicBezTo>
                  <a:cubicBezTo>
                    <a:pt x="67" y="6"/>
                    <a:pt x="65" y="3"/>
                    <a:pt x="64" y="4"/>
                  </a:cubicBezTo>
                  <a:cubicBezTo>
                    <a:pt x="63" y="6"/>
                    <a:pt x="61" y="3"/>
                    <a:pt x="61" y="1"/>
                  </a:cubicBezTo>
                  <a:cubicBezTo>
                    <a:pt x="61" y="1"/>
                    <a:pt x="61" y="1"/>
                    <a:pt x="60" y="0"/>
                  </a:cubicBezTo>
                  <a:cubicBezTo>
                    <a:pt x="60" y="0"/>
                    <a:pt x="59" y="0"/>
                    <a:pt x="58" y="0"/>
                  </a:cubicBezTo>
                  <a:cubicBezTo>
                    <a:pt x="56" y="0"/>
                    <a:pt x="53" y="3"/>
                    <a:pt x="54" y="7"/>
                  </a:cubicBezTo>
                  <a:cubicBezTo>
                    <a:pt x="54" y="12"/>
                    <a:pt x="50" y="13"/>
                    <a:pt x="45" y="13"/>
                  </a:cubicBezTo>
                  <a:cubicBezTo>
                    <a:pt x="40" y="13"/>
                    <a:pt x="42" y="17"/>
                    <a:pt x="40" y="19"/>
                  </a:cubicBezTo>
                  <a:cubicBezTo>
                    <a:pt x="38" y="20"/>
                    <a:pt x="31" y="18"/>
                    <a:pt x="30" y="15"/>
                  </a:cubicBezTo>
                  <a:cubicBezTo>
                    <a:pt x="29" y="13"/>
                    <a:pt x="23" y="15"/>
                    <a:pt x="25" y="18"/>
                  </a:cubicBezTo>
                  <a:cubicBezTo>
                    <a:pt x="28" y="21"/>
                    <a:pt x="28" y="26"/>
                    <a:pt x="26" y="27"/>
                  </a:cubicBezTo>
                  <a:cubicBezTo>
                    <a:pt x="25" y="28"/>
                    <a:pt x="21" y="25"/>
                    <a:pt x="19" y="27"/>
                  </a:cubicBezTo>
                  <a:cubicBezTo>
                    <a:pt x="17" y="28"/>
                    <a:pt x="17" y="25"/>
                    <a:pt x="14" y="24"/>
                  </a:cubicBezTo>
                  <a:cubicBezTo>
                    <a:pt x="12" y="23"/>
                    <a:pt x="11" y="25"/>
                    <a:pt x="7" y="25"/>
                  </a:cubicBezTo>
                  <a:cubicBezTo>
                    <a:pt x="2" y="25"/>
                    <a:pt x="0" y="27"/>
                    <a:pt x="2" y="29"/>
                  </a:cubicBezTo>
                  <a:cubicBezTo>
                    <a:pt x="3" y="31"/>
                    <a:pt x="1" y="32"/>
                    <a:pt x="3" y="34"/>
                  </a:cubicBezTo>
                  <a:cubicBezTo>
                    <a:pt x="4" y="35"/>
                    <a:pt x="9" y="35"/>
                    <a:pt x="13" y="37"/>
                  </a:cubicBezTo>
                  <a:cubicBezTo>
                    <a:pt x="17" y="39"/>
                    <a:pt x="18" y="38"/>
                    <a:pt x="20" y="39"/>
                  </a:cubicBezTo>
                  <a:cubicBezTo>
                    <a:pt x="22" y="41"/>
                    <a:pt x="23" y="40"/>
                    <a:pt x="23" y="43"/>
                  </a:cubicBezTo>
                  <a:cubicBezTo>
                    <a:pt x="23" y="46"/>
                    <a:pt x="25" y="49"/>
                    <a:pt x="29" y="50"/>
                  </a:cubicBezTo>
                  <a:cubicBezTo>
                    <a:pt x="33" y="51"/>
                    <a:pt x="30" y="53"/>
                    <a:pt x="31" y="56"/>
                  </a:cubicBezTo>
                  <a:cubicBezTo>
                    <a:pt x="33" y="58"/>
                    <a:pt x="30" y="62"/>
                    <a:pt x="30" y="66"/>
                  </a:cubicBezTo>
                  <a:cubicBezTo>
                    <a:pt x="31" y="69"/>
                    <a:pt x="28" y="79"/>
                    <a:pt x="26" y="80"/>
                  </a:cubicBezTo>
                  <a:cubicBezTo>
                    <a:pt x="26" y="80"/>
                    <a:pt x="26" y="80"/>
                    <a:pt x="26" y="80"/>
                  </a:cubicBezTo>
                  <a:cubicBezTo>
                    <a:pt x="28" y="81"/>
                    <a:pt x="30" y="82"/>
                    <a:pt x="30" y="82"/>
                  </a:cubicBezTo>
                  <a:cubicBezTo>
                    <a:pt x="32" y="84"/>
                    <a:pt x="36" y="85"/>
                    <a:pt x="38" y="86"/>
                  </a:cubicBezTo>
                  <a:cubicBezTo>
                    <a:pt x="41" y="88"/>
                    <a:pt x="45" y="87"/>
                    <a:pt x="45" y="86"/>
                  </a:cubicBezTo>
                  <a:cubicBezTo>
                    <a:pt x="45" y="84"/>
                    <a:pt x="47" y="85"/>
                    <a:pt x="48" y="86"/>
                  </a:cubicBezTo>
                  <a:cubicBezTo>
                    <a:pt x="50" y="88"/>
                    <a:pt x="55" y="88"/>
                    <a:pt x="58" y="89"/>
                  </a:cubicBezTo>
                  <a:cubicBezTo>
                    <a:pt x="60" y="89"/>
                    <a:pt x="63" y="89"/>
                    <a:pt x="66" y="89"/>
                  </a:cubicBezTo>
                  <a:cubicBezTo>
                    <a:pt x="66" y="88"/>
                    <a:pt x="66" y="88"/>
                    <a:pt x="66" y="87"/>
                  </a:cubicBezTo>
                  <a:cubicBezTo>
                    <a:pt x="64" y="82"/>
                    <a:pt x="68" y="80"/>
                    <a:pt x="72" y="79"/>
                  </a:cubicBezTo>
                  <a:cubicBezTo>
                    <a:pt x="76" y="78"/>
                    <a:pt x="85" y="81"/>
                    <a:pt x="87" y="82"/>
                  </a:cubicBezTo>
                  <a:cubicBezTo>
                    <a:pt x="89" y="84"/>
                    <a:pt x="92" y="83"/>
                    <a:pt x="96" y="79"/>
                  </a:cubicBezTo>
                  <a:cubicBezTo>
                    <a:pt x="98" y="77"/>
                    <a:pt x="100" y="76"/>
                    <a:pt x="101" y="76"/>
                  </a:cubicBezTo>
                  <a:cubicBezTo>
                    <a:pt x="102" y="75"/>
                    <a:pt x="102" y="74"/>
                    <a:pt x="102" y="73"/>
                  </a:cubicBezTo>
                  <a:cubicBezTo>
                    <a:pt x="103" y="72"/>
                    <a:pt x="100" y="72"/>
                    <a:pt x="99" y="72"/>
                  </a:cubicBezTo>
                  <a:cubicBezTo>
                    <a:pt x="97" y="72"/>
                    <a:pt x="96" y="70"/>
                    <a:pt x="97" y="68"/>
                  </a:cubicBezTo>
                  <a:cubicBezTo>
                    <a:pt x="98" y="66"/>
                    <a:pt x="96" y="66"/>
                    <a:pt x="94" y="64"/>
                  </a:cubicBezTo>
                  <a:cubicBezTo>
                    <a:pt x="93" y="62"/>
                    <a:pt x="95" y="62"/>
                    <a:pt x="96" y="62"/>
                  </a:cubicBezTo>
                  <a:cubicBezTo>
                    <a:pt x="97" y="61"/>
                    <a:pt x="99" y="59"/>
                    <a:pt x="98" y="59"/>
                  </a:cubicBezTo>
                  <a:cubicBezTo>
                    <a:pt x="97" y="58"/>
                    <a:pt x="96" y="57"/>
                    <a:pt x="97" y="55"/>
                  </a:cubicBezTo>
                  <a:cubicBezTo>
                    <a:pt x="98" y="53"/>
                    <a:pt x="95" y="52"/>
                    <a:pt x="95" y="51"/>
                  </a:cubicBezTo>
                  <a:cubicBezTo>
                    <a:pt x="95" y="49"/>
                    <a:pt x="93" y="48"/>
                    <a:pt x="92" y="50"/>
                  </a:cubicBezTo>
                  <a:cubicBezTo>
                    <a:pt x="90" y="52"/>
                    <a:pt x="90" y="51"/>
                    <a:pt x="91" y="48"/>
                  </a:cubicBezTo>
                  <a:cubicBezTo>
                    <a:pt x="92" y="45"/>
                    <a:pt x="96" y="43"/>
                    <a:pt x="96" y="41"/>
                  </a:cubicBezTo>
                  <a:cubicBezTo>
                    <a:pt x="96" y="40"/>
                    <a:pt x="98" y="38"/>
                    <a:pt x="100" y="38"/>
                  </a:cubicBezTo>
                  <a:cubicBezTo>
                    <a:pt x="102" y="38"/>
                    <a:pt x="101" y="34"/>
                    <a:pt x="102" y="32"/>
                  </a:cubicBezTo>
                  <a:cubicBezTo>
                    <a:pt x="102" y="30"/>
                    <a:pt x="103" y="27"/>
                    <a:pt x="105" y="25"/>
                  </a:cubicBezTo>
                  <a:cubicBezTo>
                    <a:pt x="107" y="23"/>
                    <a:pt x="104" y="22"/>
                    <a:pt x="103" y="23"/>
                  </a:cubicBezTo>
                  <a:close/>
                  <a:moveTo>
                    <a:pt x="116" y="83"/>
                  </a:moveTo>
                  <a:cubicBezTo>
                    <a:pt x="115" y="83"/>
                    <a:pt x="114" y="85"/>
                    <a:pt x="111" y="87"/>
                  </a:cubicBezTo>
                  <a:cubicBezTo>
                    <a:pt x="108" y="89"/>
                    <a:pt x="111" y="99"/>
                    <a:pt x="114" y="98"/>
                  </a:cubicBezTo>
                  <a:cubicBezTo>
                    <a:pt x="118" y="98"/>
                    <a:pt x="117" y="83"/>
                    <a:pt x="116" y="83"/>
                  </a:cubicBezTo>
                  <a:close/>
                </a:path>
              </a:pathLst>
            </a:custGeom>
            <a:solidFill>
              <a:schemeClr val="accent1">
                <a:lumMod val="50000"/>
              </a:schemeClr>
            </a:solidFill>
            <a:ln w="3175" cap="flat">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2" name="Freeform 101"/>
            <p:cNvSpPr>
              <a:spLocks/>
            </p:cNvSpPr>
            <p:nvPr/>
          </p:nvSpPr>
          <p:spPr bwMode="auto">
            <a:xfrm>
              <a:off x="6155775" y="5647871"/>
              <a:ext cx="65088" cy="33338"/>
            </a:xfrm>
            <a:custGeom>
              <a:avLst/>
              <a:gdLst>
                <a:gd name="T0" fmla="*/ 19 w 19"/>
                <a:gd name="T1" fmla="*/ 4 h 10"/>
                <a:gd name="T2" fmla="*/ 10 w 19"/>
                <a:gd name="T3" fmla="*/ 2 h 10"/>
                <a:gd name="T4" fmla="*/ 6 w 19"/>
                <a:gd name="T5" fmla="*/ 0 h 10"/>
                <a:gd name="T6" fmla="*/ 6 w 19"/>
                <a:gd name="T7" fmla="*/ 0 h 10"/>
                <a:gd name="T8" fmla="*/ 0 w 19"/>
                <a:gd name="T9" fmla="*/ 5 h 10"/>
                <a:gd name="T10" fmla="*/ 16 w 19"/>
                <a:gd name="T11" fmla="*/ 10 h 10"/>
                <a:gd name="T12" fmla="*/ 19 w 19"/>
                <a:gd name="T13" fmla="*/ 9 h 10"/>
                <a:gd name="T14" fmla="*/ 19 w 19"/>
                <a:gd name="T15" fmla="*/ 4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0">
                  <a:moveTo>
                    <a:pt x="19" y="4"/>
                  </a:moveTo>
                  <a:cubicBezTo>
                    <a:pt x="17" y="2"/>
                    <a:pt x="14" y="4"/>
                    <a:pt x="10" y="2"/>
                  </a:cubicBezTo>
                  <a:cubicBezTo>
                    <a:pt x="9" y="1"/>
                    <a:pt x="8" y="0"/>
                    <a:pt x="6" y="0"/>
                  </a:cubicBezTo>
                  <a:cubicBezTo>
                    <a:pt x="6" y="0"/>
                    <a:pt x="6" y="0"/>
                    <a:pt x="6" y="0"/>
                  </a:cubicBezTo>
                  <a:cubicBezTo>
                    <a:pt x="5" y="0"/>
                    <a:pt x="3" y="2"/>
                    <a:pt x="0" y="5"/>
                  </a:cubicBezTo>
                  <a:cubicBezTo>
                    <a:pt x="3" y="7"/>
                    <a:pt x="13" y="10"/>
                    <a:pt x="16" y="10"/>
                  </a:cubicBezTo>
                  <a:cubicBezTo>
                    <a:pt x="17" y="10"/>
                    <a:pt x="18" y="9"/>
                    <a:pt x="19" y="9"/>
                  </a:cubicBezTo>
                  <a:cubicBezTo>
                    <a:pt x="19" y="6"/>
                    <a:pt x="19" y="4"/>
                    <a:pt x="19" y="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3" name="Freeform 102"/>
            <p:cNvSpPr>
              <a:spLocks/>
            </p:cNvSpPr>
            <p:nvPr/>
          </p:nvSpPr>
          <p:spPr bwMode="auto">
            <a:xfrm>
              <a:off x="6176413" y="5595484"/>
              <a:ext cx="173038" cy="93663"/>
            </a:xfrm>
            <a:custGeom>
              <a:avLst/>
              <a:gdLst>
                <a:gd name="T0" fmla="*/ 21 w 50"/>
                <a:gd name="T1" fmla="*/ 24 h 27"/>
                <a:gd name="T2" fmla="*/ 24 w 50"/>
                <a:gd name="T3" fmla="*/ 19 h 27"/>
                <a:gd name="T4" fmla="*/ 32 w 50"/>
                <a:gd name="T5" fmla="*/ 15 h 27"/>
                <a:gd name="T6" fmla="*/ 40 w 50"/>
                <a:gd name="T7" fmla="*/ 14 h 27"/>
                <a:gd name="T8" fmla="*/ 50 w 50"/>
                <a:gd name="T9" fmla="*/ 10 h 27"/>
                <a:gd name="T10" fmla="*/ 41 w 50"/>
                <a:gd name="T11" fmla="*/ 3 h 27"/>
                <a:gd name="T12" fmla="*/ 23 w 50"/>
                <a:gd name="T13" fmla="*/ 3 h 27"/>
                <a:gd name="T14" fmla="*/ 8 w 50"/>
                <a:gd name="T15" fmla="*/ 4 h 27"/>
                <a:gd name="T16" fmla="*/ 8 w 50"/>
                <a:gd name="T17" fmla="*/ 4 h 27"/>
                <a:gd name="T18" fmla="*/ 4 w 50"/>
                <a:gd name="T19" fmla="*/ 9 h 27"/>
                <a:gd name="T20" fmla="*/ 0 w 50"/>
                <a:gd name="T21" fmla="*/ 15 h 27"/>
                <a:gd name="T22" fmla="*/ 4 w 50"/>
                <a:gd name="T23" fmla="*/ 17 h 27"/>
                <a:gd name="T24" fmla="*/ 13 w 50"/>
                <a:gd name="T25" fmla="*/ 19 h 27"/>
                <a:gd name="T26" fmla="*/ 13 w 50"/>
                <a:gd name="T27" fmla="*/ 24 h 27"/>
                <a:gd name="T28" fmla="*/ 15 w 50"/>
                <a:gd name="T29" fmla="*/ 24 h 27"/>
                <a:gd name="T30" fmla="*/ 16 w 50"/>
                <a:gd name="T31" fmla="*/ 27 h 27"/>
                <a:gd name="T32" fmla="*/ 19 w 50"/>
                <a:gd name="T33" fmla="*/ 26 h 27"/>
                <a:gd name="T34" fmla="*/ 21 w 50"/>
                <a:gd name="T35"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27">
                  <a:moveTo>
                    <a:pt x="21" y="24"/>
                  </a:moveTo>
                  <a:cubicBezTo>
                    <a:pt x="21" y="23"/>
                    <a:pt x="19" y="19"/>
                    <a:pt x="24" y="19"/>
                  </a:cubicBezTo>
                  <a:cubicBezTo>
                    <a:pt x="28" y="19"/>
                    <a:pt x="32" y="18"/>
                    <a:pt x="32" y="15"/>
                  </a:cubicBezTo>
                  <a:cubicBezTo>
                    <a:pt x="33" y="12"/>
                    <a:pt x="39" y="14"/>
                    <a:pt x="40" y="14"/>
                  </a:cubicBezTo>
                  <a:cubicBezTo>
                    <a:pt x="41" y="13"/>
                    <a:pt x="46" y="10"/>
                    <a:pt x="50" y="10"/>
                  </a:cubicBezTo>
                  <a:cubicBezTo>
                    <a:pt x="50" y="6"/>
                    <a:pt x="44" y="7"/>
                    <a:pt x="41" y="3"/>
                  </a:cubicBezTo>
                  <a:cubicBezTo>
                    <a:pt x="37" y="0"/>
                    <a:pt x="28" y="1"/>
                    <a:pt x="23" y="3"/>
                  </a:cubicBezTo>
                  <a:cubicBezTo>
                    <a:pt x="19" y="5"/>
                    <a:pt x="13" y="1"/>
                    <a:pt x="8" y="4"/>
                  </a:cubicBezTo>
                  <a:cubicBezTo>
                    <a:pt x="8" y="4"/>
                    <a:pt x="8" y="4"/>
                    <a:pt x="8" y="4"/>
                  </a:cubicBezTo>
                  <a:cubicBezTo>
                    <a:pt x="7" y="5"/>
                    <a:pt x="6" y="7"/>
                    <a:pt x="4" y="9"/>
                  </a:cubicBezTo>
                  <a:cubicBezTo>
                    <a:pt x="1" y="11"/>
                    <a:pt x="2" y="14"/>
                    <a:pt x="0" y="15"/>
                  </a:cubicBezTo>
                  <a:cubicBezTo>
                    <a:pt x="2" y="15"/>
                    <a:pt x="3" y="16"/>
                    <a:pt x="4" y="17"/>
                  </a:cubicBezTo>
                  <a:cubicBezTo>
                    <a:pt x="8" y="19"/>
                    <a:pt x="11" y="17"/>
                    <a:pt x="13" y="19"/>
                  </a:cubicBezTo>
                  <a:cubicBezTo>
                    <a:pt x="13" y="19"/>
                    <a:pt x="13" y="21"/>
                    <a:pt x="13" y="24"/>
                  </a:cubicBezTo>
                  <a:cubicBezTo>
                    <a:pt x="13" y="23"/>
                    <a:pt x="14" y="23"/>
                    <a:pt x="15" y="24"/>
                  </a:cubicBezTo>
                  <a:cubicBezTo>
                    <a:pt x="16" y="25"/>
                    <a:pt x="16" y="26"/>
                    <a:pt x="16" y="27"/>
                  </a:cubicBezTo>
                  <a:cubicBezTo>
                    <a:pt x="19" y="26"/>
                    <a:pt x="19" y="26"/>
                    <a:pt x="19" y="26"/>
                  </a:cubicBezTo>
                  <a:cubicBezTo>
                    <a:pt x="19" y="26"/>
                    <a:pt x="21" y="25"/>
                    <a:pt x="21" y="2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4" name="Freeform 103"/>
            <p:cNvSpPr>
              <a:spLocks/>
            </p:cNvSpPr>
            <p:nvPr/>
          </p:nvSpPr>
          <p:spPr bwMode="auto">
            <a:xfrm>
              <a:off x="5401713" y="5101771"/>
              <a:ext cx="850900" cy="528638"/>
            </a:xfrm>
            <a:custGeom>
              <a:avLst/>
              <a:gdLst>
                <a:gd name="T0" fmla="*/ 214 w 245"/>
                <a:gd name="T1" fmla="*/ 142 h 152"/>
                <a:gd name="T2" fmla="*/ 211 w 245"/>
                <a:gd name="T3" fmla="*/ 128 h 152"/>
                <a:gd name="T4" fmla="*/ 231 w 245"/>
                <a:gd name="T5" fmla="*/ 123 h 152"/>
                <a:gd name="T6" fmla="*/ 238 w 245"/>
                <a:gd name="T7" fmla="*/ 115 h 152"/>
                <a:gd name="T8" fmla="*/ 244 w 245"/>
                <a:gd name="T9" fmla="*/ 99 h 152"/>
                <a:gd name="T10" fmla="*/ 224 w 245"/>
                <a:gd name="T11" fmla="*/ 98 h 152"/>
                <a:gd name="T12" fmla="*/ 212 w 245"/>
                <a:gd name="T13" fmla="*/ 114 h 152"/>
                <a:gd name="T14" fmla="*/ 200 w 245"/>
                <a:gd name="T15" fmla="*/ 121 h 152"/>
                <a:gd name="T16" fmla="*/ 172 w 245"/>
                <a:gd name="T17" fmla="*/ 121 h 152"/>
                <a:gd name="T18" fmla="*/ 159 w 245"/>
                <a:gd name="T19" fmla="*/ 102 h 152"/>
                <a:gd name="T20" fmla="*/ 159 w 245"/>
                <a:gd name="T21" fmla="*/ 64 h 152"/>
                <a:gd name="T22" fmla="*/ 156 w 245"/>
                <a:gd name="T23" fmla="*/ 59 h 152"/>
                <a:gd name="T24" fmla="*/ 143 w 245"/>
                <a:gd name="T25" fmla="*/ 50 h 152"/>
                <a:gd name="T26" fmla="*/ 133 w 245"/>
                <a:gd name="T27" fmla="*/ 33 h 152"/>
                <a:gd name="T28" fmla="*/ 112 w 245"/>
                <a:gd name="T29" fmla="*/ 33 h 152"/>
                <a:gd name="T30" fmla="*/ 100 w 245"/>
                <a:gd name="T31" fmla="*/ 23 h 152"/>
                <a:gd name="T32" fmla="*/ 86 w 245"/>
                <a:gd name="T33" fmla="*/ 8 h 152"/>
                <a:gd name="T34" fmla="*/ 71 w 245"/>
                <a:gd name="T35" fmla="*/ 12 h 152"/>
                <a:gd name="T36" fmla="*/ 27 w 245"/>
                <a:gd name="T37" fmla="*/ 5 h 152"/>
                <a:gd name="T38" fmla="*/ 0 w 245"/>
                <a:gd name="T39" fmla="*/ 2 h 152"/>
                <a:gd name="T40" fmla="*/ 11 w 245"/>
                <a:gd name="T41" fmla="*/ 25 h 152"/>
                <a:gd name="T42" fmla="*/ 25 w 245"/>
                <a:gd name="T43" fmla="*/ 43 h 152"/>
                <a:gd name="T44" fmla="*/ 28 w 245"/>
                <a:gd name="T45" fmla="*/ 51 h 152"/>
                <a:gd name="T46" fmla="*/ 39 w 245"/>
                <a:gd name="T47" fmla="*/ 67 h 152"/>
                <a:gd name="T48" fmla="*/ 57 w 245"/>
                <a:gd name="T49" fmla="*/ 85 h 152"/>
                <a:gd name="T50" fmla="*/ 59 w 245"/>
                <a:gd name="T51" fmla="*/ 76 h 152"/>
                <a:gd name="T52" fmla="*/ 50 w 245"/>
                <a:gd name="T53" fmla="*/ 66 h 152"/>
                <a:gd name="T54" fmla="*/ 36 w 245"/>
                <a:gd name="T55" fmla="*/ 43 h 152"/>
                <a:gd name="T56" fmla="*/ 31 w 245"/>
                <a:gd name="T57" fmla="*/ 30 h 152"/>
                <a:gd name="T58" fmla="*/ 20 w 245"/>
                <a:gd name="T59" fmla="*/ 21 h 152"/>
                <a:gd name="T60" fmla="*/ 20 w 245"/>
                <a:gd name="T61" fmla="*/ 8 h 152"/>
                <a:gd name="T62" fmla="*/ 27 w 245"/>
                <a:gd name="T63" fmla="*/ 11 h 152"/>
                <a:gd name="T64" fmla="*/ 34 w 245"/>
                <a:gd name="T65" fmla="*/ 22 h 152"/>
                <a:gd name="T66" fmla="*/ 39 w 245"/>
                <a:gd name="T67" fmla="*/ 34 h 152"/>
                <a:gd name="T68" fmla="*/ 52 w 245"/>
                <a:gd name="T69" fmla="*/ 43 h 152"/>
                <a:gd name="T70" fmla="*/ 61 w 245"/>
                <a:gd name="T71" fmla="*/ 53 h 152"/>
                <a:gd name="T72" fmla="*/ 68 w 245"/>
                <a:gd name="T73" fmla="*/ 64 h 152"/>
                <a:gd name="T74" fmla="*/ 91 w 245"/>
                <a:gd name="T75" fmla="*/ 89 h 152"/>
                <a:gd name="T76" fmla="*/ 95 w 245"/>
                <a:gd name="T77" fmla="*/ 104 h 152"/>
                <a:gd name="T78" fmla="*/ 99 w 245"/>
                <a:gd name="T79" fmla="*/ 116 h 152"/>
                <a:gd name="T80" fmla="*/ 123 w 245"/>
                <a:gd name="T81" fmla="*/ 128 h 152"/>
                <a:gd name="T82" fmla="*/ 157 w 245"/>
                <a:gd name="T83" fmla="*/ 144 h 152"/>
                <a:gd name="T84" fmla="*/ 188 w 245"/>
                <a:gd name="T85" fmla="*/ 145 h 152"/>
                <a:gd name="T86" fmla="*/ 204 w 245"/>
                <a:gd name="T87" fmla="*/ 1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5" h="152">
                  <a:moveTo>
                    <a:pt x="204" y="143"/>
                  </a:moveTo>
                  <a:cubicBezTo>
                    <a:pt x="204" y="143"/>
                    <a:pt x="213" y="144"/>
                    <a:pt x="214" y="142"/>
                  </a:cubicBezTo>
                  <a:cubicBezTo>
                    <a:pt x="215" y="140"/>
                    <a:pt x="208" y="135"/>
                    <a:pt x="208" y="134"/>
                  </a:cubicBezTo>
                  <a:cubicBezTo>
                    <a:pt x="209" y="134"/>
                    <a:pt x="210" y="128"/>
                    <a:pt x="211" y="128"/>
                  </a:cubicBezTo>
                  <a:cubicBezTo>
                    <a:pt x="212" y="128"/>
                    <a:pt x="225" y="129"/>
                    <a:pt x="226" y="128"/>
                  </a:cubicBezTo>
                  <a:cubicBezTo>
                    <a:pt x="226" y="128"/>
                    <a:pt x="229" y="124"/>
                    <a:pt x="231" y="123"/>
                  </a:cubicBezTo>
                  <a:cubicBezTo>
                    <a:pt x="232" y="123"/>
                    <a:pt x="233" y="124"/>
                    <a:pt x="235" y="126"/>
                  </a:cubicBezTo>
                  <a:cubicBezTo>
                    <a:pt x="237" y="124"/>
                    <a:pt x="238" y="119"/>
                    <a:pt x="238" y="115"/>
                  </a:cubicBezTo>
                  <a:cubicBezTo>
                    <a:pt x="239" y="110"/>
                    <a:pt x="237" y="108"/>
                    <a:pt x="240" y="106"/>
                  </a:cubicBezTo>
                  <a:cubicBezTo>
                    <a:pt x="242" y="103"/>
                    <a:pt x="245" y="103"/>
                    <a:pt x="244" y="99"/>
                  </a:cubicBezTo>
                  <a:cubicBezTo>
                    <a:pt x="243" y="95"/>
                    <a:pt x="240" y="99"/>
                    <a:pt x="237" y="97"/>
                  </a:cubicBezTo>
                  <a:cubicBezTo>
                    <a:pt x="234" y="96"/>
                    <a:pt x="232" y="97"/>
                    <a:pt x="224" y="98"/>
                  </a:cubicBezTo>
                  <a:cubicBezTo>
                    <a:pt x="217" y="99"/>
                    <a:pt x="214" y="102"/>
                    <a:pt x="214" y="107"/>
                  </a:cubicBezTo>
                  <a:cubicBezTo>
                    <a:pt x="214" y="112"/>
                    <a:pt x="212" y="110"/>
                    <a:pt x="212" y="114"/>
                  </a:cubicBezTo>
                  <a:cubicBezTo>
                    <a:pt x="212" y="119"/>
                    <a:pt x="206" y="119"/>
                    <a:pt x="206" y="122"/>
                  </a:cubicBezTo>
                  <a:cubicBezTo>
                    <a:pt x="207" y="124"/>
                    <a:pt x="202" y="122"/>
                    <a:pt x="200" y="121"/>
                  </a:cubicBezTo>
                  <a:cubicBezTo>
                    <a:pt x="199" y="120"/>
                    <a:pt x="184" y="125"/>
                    <a:pt x="181" y="125"/>
                  </a:cubicBezTo>
                  <a:cubicBezTo>
                    <a:pt x="179" y="125"/>
                    <a:pt x="175" y="121"/>
                    <a:pt x="172" y="121"/>
                  </a:cubicBezTo>
                  <a:cubicBezTo>
                    <a:pt x="169" y="121"/>
                    <a:pt x="168" y="116"/>
                    <a:pt x="168" y="112"/>
                  </a:cubicBezTo>
                  <a:cubicBezTo>
                    <a:pt x="167" y="109"/>
                    <a:pt x="162" y="105"/>
                    <a:pt x="159" y="102"/>
                  </a:cubicBezTo>
                  <a:cubicBezTo>
                    <a:pt x="157" y="99"/>
                    <a:pt x="156" y="91"/>
                    <a:pt x="156" y="86"/>
                  </a:cubicBezTo>
                  <a:cubicBezTo>
                    <a:pt x="156" y="81"/>
                    <a:pt x="155" y="73"/>
                    <a:pt x="159" y="64"/>
                  </a:cubicBezTo>
                  <a:cubicBezTo>
                    <a:pt x="159" y="63"/>
                    <a:pt x="159" y="61"/>
                    <a:pt x="159" y="60"/>
                  </a:cubicBezTo>
                  <a:cubicBezTo>
                    <a:pt x="158" y="60"/>
                    <a:pt x="157" y="59"/>
                    <a:pt x="156" y="59"/>
                  </a:cubicBezTo>
                  <a:cubicBezTo>
                    <a:pt x="153" y="59"/>
                    <a:pt x="146" y="55"/>
                    <a:pt x="145" y="55"/>
                  </a:cubicBezTo>
                  <a:cubicBezTo>
                    <a:pt x="144" y="55"/>
                    <a:pt x="144" y="52"/>
                    <a:pt x="143" y="50"/>
                  </a:cubicBezTo>
                  <a:cubicBezTo>
                    <a:pt x="141" y="49"/>
                    <a:pt x="142" y="45"/>
                    <a:pt x="141" y="44"/>
                  </a:cubicBezTo>
                  <a:cubicBezTo>
                    <a:pt x="139" y="43"/>
                    <a:pt x="135" y="39"/>
                    <a:pt x="133" y="33"/>
                  </a:cubicBezTo>
                  <a:cubicBezTo>
                    <a:pt x="132" y="28"/>
                    <a:pt x="122" y="25"/>
                    <a:pt x="119" y="25"/>
                  </a:cubicBezTo>
                  <a:cubicBezTo>
                    <a:pt x="115" y="25"/>
                    <a:pt x="113" y="32"/>
                    <a:pt x="112" y="33"/>
                  </a:cubicBezTo>
                  <a:cubicBezTo>
                    <a:pt x="112" y="33"/>
                    <a:pt x="105" y="29"/>
                    <a:pt x="103" y="28"/>
                  </a:cubicBezTo>
                  <a:cubicBezTo>
                    <a:pt x="101" y="27"/>
                    <a:pt x="100" y="25"/>
                    <a:pt x="100" y="23"/>
                  </a:cubicBezTo>
                  <a:cubicBezTo>
                    <a:pt x="100" y="20"/>
                    <a:pt x="96" y="17"/>
                    <a:pt x="95" y="16"/>
                  </a:cubicBezTo>
                  <a:cubicBezTo>
                    <a:pt x="94" y="16"/>
                    <a:pt x="86" y="8"/>
                    <a:pt x="86" y="8"/>
                  </a:cubicBezTo>
                  <a:cubicBezTo>
                    <a:pt x="73" y="8"/>
                    <a:pt x="73" y="8"/>
                    <a:pt x="73" y="8"/>
                  </a:cubicBezTo>
                  <a:cubicBezTo>
                    <a:pt x="71" y="12"/>
                    <a:pt x="71" y="12"/>
                    <a:pt x="71" y="12"/>
                  </a:cubicBezTo>
                  <a:cubicBezTo>
                    <a:pt x="48" y="12"/>
                    <a:pt x="48" y="12"/>
                    <a:pt x="48" y="12"/>
                  </a:cubicBezTo>
                  <a:cubicBezTo>
                    <a:pt x="48" y="12"/>
                    <a:pt x="30" y="5"/>
                    <a:pt x="27" y="5"/>
                  </a:cubicBezTo>
                  <a:cubicBezTo>
                    <a:pt x="24" y="4"/>
                    <a:pt x="18" y="0"/>
                    <a:pt x="18" y="0"/>
                  </a:cubicBezTo>
                  <a:cubicBezTo>
                    <a:pt x="0" y="2"/>
                    <a:pt x="0" y="2"/>
                    <a:pt x="0" y="2"/>
                  </a:cubicBezTo>
                  <a:cubicBezTo>
                    <a:pt x="1" y="4"/>
                    <a:pt x="2" y="6"/>
                    <a:pt x="4" y="9"/>
                  </a:cubicBezTo>
                  <a:cubicBezTo>
                    <a:pt x="8" y="14"/>
                    <a:pt x="10" y="22"/>
                    <a:pt x="11" y="25"/>
                  </a:cubicBezTo>
                  <a:cubicBezTo>
                    <a:pt x="11" y="27"/>
                    <a:pt x="16" y="30"/>
                    <a:pt x="21" y="33"/>
                  </a:cubicBezTo>
                  <a:cubicBezTo>
                    <a:pt x="25" y="35"/>
                    <a:pt x="25" y="42"/>
                    <a:pt x="25" y="43"/>
                  </a:cubicBezTo>
                  <a:cubicBezTo>
                    <a:pt x="24" y="45"/>
                    <a:pt x="19" y="42"/>
                    <a:pt x="18" y="44"/>
                  </a:cubicBezTo>
                  <a:cubicBezTo>
                    <a:pt x="18" y="45"/>
                    <a:pt x="25" y="52"/>
                    <a:pt x="28" y="51"/>
                  </a:cubicBezTo>
                  <a:cubicBezTo>
                    <a:pt x="31" y="51"/>
                    <a:pt x="32" y="53"/>
                    <a:pt x="37" y="57"/>
                  </a:cubicBezTo>
                  <a:cubicBezTo>
                    <a:pt x="41" y="61"/>
                    <a:pt x="41" y="65"/>
                    <a:pt x="39" y="67"/>
                  </a:cubicBezTo>
                  <a:cubicBezTo>
                    <a:pt x="37" y="68"/>
                    <a:pt x="43" y="71"/>
                    <a:pt x="49" y="75"/>
                  </a:cubicBezTo>
                  <a:cubicBezTo>
                    <a:pt x="54" y="79"/>
                    <a:pt x="57" y="83"/>
                    <a:pt x="57" y="85"/>
                  </a:cubicBezTo>
                  <a:cubicBezTo>
                    <a:pt x="58" y="87"/>
                    <a:pt x="60" y="85"/>
                    <a:pt x="61" y="83"/>
                  </a:cubicBezTo>
                  <a:cubicBezTo>
                    <a:pt x="62" y="80"/>
                    <a:pt x="59" y="79"/>
                    <a:pt x="59" y="76"/>
                  </a:cubicBezTo>
                  <a:cubicBezTo>
                    <a:pt x="59" y="73"/>
                    <a:pt x="55" y="74"/>
                    <a:pt x="52" y="73"/>
                  </a:cubicBezTo>
                  <a:cubicBezTo>
                    <a:pt x="50" y="73"/>
                    <a:pt x="53" y="68"/>
                    <a:pt x="50" y="66"/>
                  </a:cubicBezTo>
                  <a:cubicBezTo>
                    <a:pt x="48" y="64"/>
                    <a:pt x="46" y="59"/>
                    <a:pt x="45" y="55"/>
                  </a:cubicBezTo>
                  <a:cubicBezTo>
                    <a:pt x="44" y="51"/>
                    <a:pt x="39" y="47"/>
                    <a:pt x="36" y="43"/>
                  </a:cubicBezTo>
                  <a:cubicBezTo>
                    <a:pt x="34" y="38"/>
                    <a:pt x="32" y="35"/>
                    <a:pt x="30" y="34"/>
                  </a:cubicBezTo>
                  <a:cubicBezTo>
                    <a:pt x="28" y="33"/>
                    <a:pt x="32" y="31"/>
                    <a:pt x="31" y="30"/>
                  </a:cubicBezTo>
                  <a:cubicBezTo>
                    <a:pt x="29" y="28"/>
                    <a:pt x="27" y="28"/>
                    <a:pt x="25" y="27"/>
                  </a:cubicBezTo>
                  <a:cubicBezTo>
                    <a:pt x="22" y="26"/>
                    <a:pt x="20" y="24"/>
                    <a:pt x="20" y="21"/>
                  </a:cubicBezTo>
                  <a:cubicBezTo>
                    <a:pt x="20" y="18"/>
                    <a:pt x="18" y="11"/>
                    <a:pt x="17" y="9"/>
                  </a:cubicBezTo>
                  <a:cubicBezTo>
                    <a:pt x="17" y="7"/>
                    <a:pt x="19" y="7"/>
                    <a:pt x="20" y="8"/>
                  </a:cubicBezTo>
                  <a:cubicBezTo>
                    <a:pt x="21" y="9"/>
                    <a:pt x="22" y="10"/>
                    <a:pt x="23" y="9"/>
                  </a:cubicBezTo>
                  <a:cubicBezTo>
                    <a:pt x="24" y="9"/>
                    <a:pt x="27" y="9"/>
                    <a:pt x="27" y="11"/>
                  </a:cubicBezTo>
                  <a:cubicBezTo>
                    <a:pt x="28" y="13"/>
                    <a:pt x="31" y="11"/>
                    <a:pt x="33" y="12"/>
                  </a:cubicBezTo>
                  <a:cubicBezTo>
                    <a:pt x="34" y="13"/>
                    <a:pt x="30" y="14"/>
                    <a:pt x="34" y="22"/>
                  </a:cubicBezTo>
                  <a:cubicBezTo>
                    <a:pt x="39" y="31"/>
                    <a:pt x="36" y="26"/>
                    <a:pt x="36" y="32"/>
                  </a:cubicBezTo>
                  <a:cubicBezTo>
                    <a:pt x="36" y="37"/>
                    <a:pt x="39" y="35"/>
                    <a:pt x="39" y="34"/>
                  </a:cubicBezTo>
                  <a:cubicBezTo>
                    <a:pt x="40" y="33"/>
                    <a:pt x="43" y="35"/>
                    <a:pt x="45" y="38"/>
                  </a:cubicBezTo>
                  <a:cubicBezTo>
                    <a:pt x="47" y="41"/>
                    <a:pt x="52" y="41"/>
                    <a:pt x="52" y="43"/>
                  </a:cubicBezTo>
                  <a:cubicBezTo>
                    <a:pt x="52" y="45"/>
                    <a:pt x="53" y="48"/>
                    <a:pt x="56" y="48"/>
                  </a:cubicBezTo>
                  <a:cubicBezTo>
                    <a:pt x="59" y="49"/>
                    <a:pt x="59" y="52"/>
                    <a:pt x="61" y="53"/>
                  </a:cubicBezTo>
                  <a:cubicBezTo>
                    <a:pt x="63" y="53"/>
                    <a:pt x="64" y="55"/>
                    <a:pt x="63" y="57"/>
                  </a:cubicBezTo>
                  <a:cubicBezTo>
                    <a:pt x="62" y="60"/>
                    <a:pt x="63" y="62"/>
                    <a:pt x="68" y="64"/>
                  </a:cubicBezTo>
                  <a:cubicBezTo>
                    <a:pt x="73" y="66"/>
                    <a:pt x="70" y="66"/>
                    <a:pt x="74" y="70"/>
                  </a:cubicBezTo>
                  <a:cubicBezTo>
                    <a:pt x="78" y="73"/>
                    <a:pt x="89" y="86"/>
                    <a:pt x="91" y="89"/>
                  </a:cubicBezTo>
                  <a:cubicBezTo>
                    <a:pt x="94" y="92"/>
                    <a:pt x="95" y="95"/>
                    <a:pt x="95" y="98"/>
                  </a:cubicBezTo>
                  <a:cubicBezTo>
                    <a:pt x="96" y="100"/>
                    <a:pt x="94" y="101"/>
                    <a:pt x="95" y="104"/>
                  </a:cubicBezTo>
                  <a:cubicBezTo>
                    <a:pt x="96" y="106"/>
                    <a:pt x="92" y="105"/>
                    <a:pt x="93" y="106"/>
                  </a:cubicBezTo>
                  <a:cubicBezTo>
                    <a:pt x="93" y="108"/>
                    <a:pt x="95" y="116"/>
                    <a:pt x="99" y="116"/>
                  </a:cubicBezTo>
                  <a:cubicBezTo>
                    <a:pt x="103" y="117"/>
                    <a:pt x="107" y="122"/>
                    <a:pt x="111" y="124"/>
                  </a:cubicBezTo>
                  <a:cubicBezTo>
                    <a:pt x="114" y="127"/>
                    <a:pt x="119" y="126"/>
                    <a:pt x="123" y="128"/>
                  </a:cubicBezTo>
                  <a:cubicBezTo>
                    <a:pt x="128" y="130"/>
                    <a:pt x="132" y="134"/>
                    <a:pt x="139" y="136"/>
                  </a:cubicBezTo>
                  <a:cubicBezTo>
                    <a:pt x="146" y="138"/>
                    <a:pt x="153" y="141"/>
                    <a:pt x="157" y="144"/>
                  </a:cubicBezTo>
                  <a:cubicBezTo>
                    <a:pt x="162" y="147"/>
                    <a:pt x="167" y="146"/>
                    <a:pt x="174" y="143"/>
                  </a:cubicBezTo>
                  <a:cubicBezTo>
                    <a:pt x="180" y="141"/>
                    <a:pt x="185" y="144"/>
                    <a:pt x="188" y="145"/>
                  </a:cubicBezTo>
                  <a:cubicBezTo>
                    <a:pt x="190" y="146"/>
                    <a:pt x="194" y="149"/>
                    <a:pt x="197" y="152"/>
                  </a:cubicBezTo>
                  <a:cubicBezTo>
                    <a:pt x="200" y="148"/>
                    <a:pt x="203" y="143"/>
                    <a:pt x="204" y="14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5" name="Freeform 104"/>
            <p:cNvSpPr>
              <a:spLocks/>
            </p:cNvSpPr>
            <p:nvPr/>
          </p:nvSpPr>
          <p:spPr bwMode="auto">
            <a:xfrm>
              <a:off x="6085925" y="5546271"/>
              <a:ext cx="117475" cy="119063"/>
            </a:xfrm>
            <a:custGeom>
              <a:avLst/>
              <a:gdLst>
                <a:gd name="T0" fmla="*/ 30 w 34"/>
                <a:gd name="T1" fmla="*/ 23 h 34"/>
                <a:gd name="T2" fmla="*/ 34 w 34"/>
                <a:gd name="T3" fmla="*/ 18 h 34"/>
                <a:gd name="T4" fmla="*/ 31 w 34"/>
                <a:gd name="T5" fmla="*/ 16 h 34"/>
                <a:gd name="T6" fmla="*/ 27 w 34"/>
                <a:gd name="T7" fmla="*/ 17 h 34"/>
                <a:gd name="T8" fmla="*/ 27 w 34"/>
                <a:gd name="T9" fmla="*/ 0 h 34"/>
                <a:gd name="T10" fmla="*/ 14 w 34"/>
                <a:gd name="T11" fmla="*/ 0 h 34"/>
                <a:gd name="T12" fmla="*/ 11 w 34"/>
                <a:gd name="T13" fmla="*/ 6 h 34"/>
                <a:gd name="T14" fmla="*/ 17 w 34"/>
                <a:gd name="T15" fmla="*/ 14 h 34"/>
                <a:gd name="T16" fmla="*/ 7 w 34"/>
                <a:gd name="T17" fmla="*/ 15 h 34"/>
                <a:gd name="T18" fmla="*/ 0 w 34"/>
                <a:gd name="T19" fmla="*/ 24 h 34"/>
                <a:gd name="T20" fmla="*/ 9 w 34"/>
                <a:gd name="T21" fmla="*/ 32 h 34"/>
                <a:gd name="T22" fmla="*/ 20 w 34"/>
                <a:gd name="T23" fmla="*/ 34 h 34"/>
                <a:gd name="T24" fmla="*/ 20 w 34"/>
                <a:gd name="T25" fmla="*/ 34 h 34"/>
                <a:gd name="T26" fmla="*/ 26 w 34"/>
                <a:gd name="T27" fmla="*/ 29 h 34"/>
                <a:gd name="T28" fmla="*/ 30 w 34"/>
                <a:gd name="T29" fmla="*/ 2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34">
                  <a:moveTo>
                    <a:pt x="30" y="23"/>
                  </a:moveTo>
                  <a:cubicBezTo>
                    <a:pt x="32" y="21"/>
                    <a:pt x="33" y="19"/>
                    <a:pt x="34" y="18"/>
                  </a:cubicBezTo>
                  <a:cubicBezTo>
                    <a:pt x="32" y="20"/>
                    <a:pt x="31" y="18"/>
                    <a:pt x="31" y="16"/>
                  </a:cubicBezTo>
                  <a:cubicBezTo>
                    <a:pt x="27" y="17"/>
                    <a:pt x="27" y="17"/>
                    <a:pt x="27" y="17"/>
                  </a:cubicBezTo>
                  <a:cubicBezTo>
                    <a:pt x="27" y="0"/>
                    <a:pt x="27" y="0"/>
                    <a:pt x="27" y="0"/>
                  </a:cubicBezTo>
                  <a:cubicBezTo>
                    <a:pt x="24" y="1"/>
                    <a:pt x="15" y="0"/>
                    <a:pt x="14" y="0"/>
                  </a:cubicBezTo>
                  <a:cubicBezTo>
                    <a:pt x="13" y="0"/>
                    <a:pt x="12" y="6"/>
                    <a:pt x="11" y="6"/>
                  </a:cubicBezTo>
                  <a:cubicBezTo>
                    <a:pt x="11" y="7"/>
                    <a:pt x="18" y="12"/>
                    <a:pt x="17" y="14"/>
                  </a:cubicBezTo>
                  <a:cubicBezTo>
                    <a:pt x="16" y="16"/>
                    <a:pt x="7" y="15"/>
                    <a:pt x="7" y="15"/>
                  </a:cubicBezTo>
                  <a:cubicBezTo>
                    <a:pt x="6" y="15"/>
                    <a:pt x="3" y="20"/>
                    <a:pt x="0" y="24"/>
                  </a:cubicBezTo>
                  <a:cubicBezTo>
                    <a:pt x="4" y="27"/>
                    <a:pt x="7" y="30"/>
                    <a:pt x="9" y="32"/>
                  </a:cubicBezTo>
                  <a:cubicBezTo>
                    <a:pt x="12" y="34"/>
                    <a:pt x="18" y="31"/>
                    <a:pt x="20" y="34"/>
                  </a:cubicBezTo>
                  <a:cubicBezTo>
                    <a:pt x="20" y="34"/>
                    <a:pt x="20" y="34"/>
                    <a:pt x="20" y="34"/>
                  </a:cubicBezTo>
                  <a:cubicBezTo>
                    <a:pt x="23" y="31"/>
                    <a:pt x="25" y="29"/>
                    <a:pt x="26" y="29"/>
                  </a:cubicBezTo>
                  <a:cubicBezTo>
                    <a:pt x="28" y="28"/>
                    <a:pt x="26" y="26"/>
                    <a:pt x="30" y="2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6" name="Freeform 105"/>
            <p:cNvSpPr>
              <a:spLocks/>
            </p:cNvSpPr>
            <p:nvPr/>
          </p:nvSpPr>
          <p:spPr bwMode="auto">
            <a:xfrm>
              <a:off x="6179588" y="5528809"/>
              <a:ext cx="38100" cy="76200"/>
            </a:xfrm>
            <a:custGeom>
              <a:avLst/>
              <a:gdLst>
                <a:gd name="T0" fmla="*/ 2 w 11"/>
                <a:gd name="T1" fmla="*/ 5 h 22"/>
                <a:gd name="T2" fmla="*/ 0 w 11"/>
                <a:gd name="T3" fmla="*/ 5 h 22"/>
                <a:gd name="T4" fmla="*/ 0 w 11"/>
                <a:gd name="T5" fmla="*/ 22 h 22"/>
                <a:gd name="T6" fmla="*/ 4 w 11"/>
                <a:gd name="T7" fmla="*/ 21 h 22"/>
                <a:gd name="T8" fmla="*/ 7 w 11"/>
                <a:gd name="T9" fmla="*/ 17 h 22"/>
                <a:gd name="T10" fmla="*/ 9 w 11"/>
                <a:gd name="T11" fmla="*/ 4 h 22"/>
                <a:gd name="T12" fmla="*/ 11 w 11"/>
                <a:gd name="T13" fmla="*/ 3 h 22"/>
                <a:gd name="T14" fmla="*/ 7 w 11"/>
                <a:gd name="T15" fmla="*/ 0 h 22"/>
                <a:gd name="T16" fmla="*/ 2 w 11"/>
                <a:gd name="T1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2">
                  <a:moveTo>
                    <a:pt x="2" y="5"/>
                  </a:moveTo>
                  <a:cubicBezTo>
                    <a:pt x="1" y="5"/>
                    <a:pt x="1" y="5"/>
                    <a:pt x="0" y="5"/>
                  </a:cubicBezTo>
                  <a:cubicBezTo>
                    <a:pt x="0" y="22"/>
                    <a:pt x="0" y="22"/>
                    <a:pt x="0" y="22"/>
                  </a:cubicBezTo>
                  <a:cubicBezTo>
                    <a:pt x="4" y="21"/>
                    <a:pt x="4" y="21"/>
                    <a:pt x="4" y="21"/>
                  </a:cubicBezTo>
                  <a:cubicBezTo>
                    <a:pt x="4" y="20"/>
                    <a:pt x="5" y="18"/>
                    <a:pt x="7" y="17"/>
                  </a:cubicBezTo>
                  <a:cubicBezTo>
                    <a:pt x="10" y="15"/>
                    <a:pt x="5" y="5"/>
                    <a:pt x="9" y="4"/>
                  </a:cubicBezTo>
                  <a:cubicBezTo>
                    <a:pt x="9" y="4"/>
                    <a:pt x="10" y="3"/>
                    <a:pt x="11" y="3"/>
                  </a:cubicBezTo>
                  <a:cubicBezTo>
                    <a:pt x="9" y="1"/>
                    <a:pt x="8" y="0"/>
                    <a:pt x="7" y="0"/>
                  </a:cubicBezTo>
                  <a:cubicBezTo>
                    <a:pt x="5" y="1"/>
                    <a:pt x="2" y="5"/>
                    <a:pt x="2" y="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7" name="Freeform 106"/>
            <p:cNvSpPr>
              <a:spLocks/>
            </p:cNvSpPr>
            <p:nvPr/>
          </p:nvSpPr>
          <p:spPr bwMode="auto">
            <a:xfrm>
              <a:off x="6589163" y="5476421"/>
              <a:ext cx="82550" cy="69850"/>
            </a:xfrm>
            <a:custGeom>
              <a:avLst/>
              <a:gdLst>
                <a:gd name="T0" fmla="*/ 11 w 24"/>
                <a:gd name="T1" fmla="*/ 2 h 20"/>
                <a:gd name="T2" fmla="*/ 17 w 24"/>
                <a:gd name="T3" fmla="*/ 13 h 20"/>
                <a:gd name="T4" fmla="*/ 1 w 24"/>
                <a:gd name="T5" fmla="*/ 16 h 20"/>
                <a:gd name="T6" fmla="*/ 11 w 24"/>
                <a:gd name="T7" fmla="*/ 18 h 20"/>
                <a:gd name="T8" fmla="*/ 22 w 24"/>
                <a:gd name="T9" fmla="*/ 20 h 20"/>
                <a:gd name="T10" fmla="*/ 24 w 24"/>
                <a:gd name="T11" fmla="*/ 4 h 20"/>
                <a:gd name="T12" fmla="*/ 11 w 24"/>
                <a:gd name="T13" fmla="*/ 2 h 20"/>
              </a:gdLst>
              <a:ahLst/>
              <a:cxnLst>
                <a:cxn ang="0">
                  <a:pos x="T0" y="T1"/>
                </a:cxn>
                <a:cxn ang="0">
                  <a:pos x="T2" y="T3"/>
                </a:cxn>
                <a:cxn ang="0">
                  <a:pos x="T4" y="T5"/>
                </a:cxn>
                <a:cxn ang="0">
                  <a:pos x="T6" y="T7"/>
                </a:cxn>
                <a:cxn ang="0">
                  <a:pos x="T8" y="T9"/>
                </a:cxn>
                <a:cxn ang="0">
                  <a:pos x="T10" y="T11"/>
                </a:cxn>
                <a:cxn ang="0">
                  <a:pos x="T12" y="T13"/>
                </a:cxn>
              </a:cxnLst>
              <a:rect l="0" t="0" r="r" b="b"/>
              <a:pathLst>
                <a:path w="24" h="20">
                  <a:moveTo>
                    <a:pt x="11" y="2"/>
                  </a:moveTo>
                  <a:cubicBezTo>
                    <a:pt x="8" y="4"/>
                    <a:pt x="17" y="10"/>
                    <a:pt x="17" y="13"/>
                  </a:cubicBezTo>
                  <a:cubicBezTo>
                    <a:pt x="17" y="16"/>
                    <a:pt x="2" y="12"/>
                    <a:pt x="1" y="16"/>
                  </a:cubicBezTo>
                  <a:cubicBezTo>
                    <a:pt x="0" y="18"/>
                    <a:pt x="6" y="20"/>
                    <a:pt x="11" y="18"/>
                  </a:cubicBezTo>
                  <a:cubicBezTo>
                    <a:pt x="16" y="17"/>
                    <a:pt x="20" y="18"/>
                    <a:pt x="22" y="20"/>
                  </a:cubicBezTo>
                  <a:cubicBezTo>
                    <a:pt x="23" y="14"/>
                    <a:pt x="23" y="8"/>
                    <a:pt x="24" y="4"/>
                  </a:cubicBezTo>
                  <a:cubicBezTo>
                    <a:pt x="20" y="3"/>
                    <a:pt x="14" y="0"/>
                    <a:pt x="11" y="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8" name="Freeform 107"/>
            <p:cNvSpPr>
              <a:spLocks/>
            </p:cNvSpPr>
            <p:nvPr/>
          </p:nvSpPr>
          <p:spPr bwMode="auto">
            <a:xfrm>
              <a:off x="6665363" y="5487534"/>
              <a:ext cx="96838" cy="61913"/>
            </a:xfrm>
            <a:custGeom>
              <a:avLst/>
              <a:gdLst>
                <a:gd name="T0" fmla="*/ 11 w 28"/>
                <a:gd name="T1" fmla="*/ 13 h 18"/>
                <a:gd name="T2" fmla="*/ 28 w 28"/>
                <a:gd name="T3" fmla="*/ 10 h 18"/>
                <a:gd name="T4" fmla="*/ 6 w 28"/>
                <a:gd name="T5" fmla="*/ 1 h 18"/>
                <a:gd name="T6" fmla="*/ 2 w 28"/>
                <a:gd name="T7" fmla="*/ 1 h 18"/>
                <a:gd name="T8" fmla="*/ 0 w 28"/>
                <a:gd name="T9" fmla="*/ 17 h 18"/>
                <a:gd name="T10" fmla="*/ 1 w 28"/>
                <a:gd name="T11" fmla="*/ 17 h 18"/>
                <a:gd name="T12" fmla="*/ 11 w 28"/>
                <a:gd name="T13" fmla="*/ 13 h 18"/>
              </a:gdLst>
              <a:ahLst/>
              <a:cxnLst>
                <a:cxn ang="0">
                  <a:pos x="T0" y="T1"/>
                </a:cxn>
                <a:cxn ang="0">
                  <a:pos x="T2" y="T3"/>
                </a:cxn>
                <a:cxn ang="0">
                  <a:pos x="T4" y="T5"/>
                </a:cxn>
                <a:cxn ang="0">
                  <a:pos x="T6" y="T7"/>
                </a:cxn>
                <a:cxn ang="0">
                  <a:pos x="T8" y="T9"/>
                </a:cxn>
                <a:cxn ang="0">
                  <a:pos x="T10" y="T11"/>
                </a:cxn>
                <a:cxn ang="0">
                  <a:pos x="T12" y="T13"/>
                </a:cxn>
              </a:cxnLst>
              <a:rect l="0" t="0" r="r" b="b"/>
              <a:pathLst>
                <a:path w="28" h="18">
                  <a:moveTo>
                    <a:pt x="11" y="13"/>
                  </a:moveTo>
                  <a:cubicBezTo>
                    <a:pt x="17" y="11"/>
                    <a:pt x="28" y="15"/>
                    <a:pt x="28" y="10"/>
                  </a:cubicBezTo>
                  <a:cubicBezTo>
                    <a:pt x="28" y="5"/>
                    <a:pt x="11" y="0"/>
                    <a:pt x="6" y="1"/>
                  </a:cubicBezTo>
                  <a:cubicBezTo>
                    <a:pt x="5" y="2"/>
                    <a:pt x="4" y="2"/>
                    <a:pt x="2" y="1"/>
                  </a:cubicBezTo>
                  <a:cubicBezTo>
                    <a:pt x="1" y="5"/>
                    <a:pt x="1" y="11"/>
                    <a:pt x="0" y="17"/>
                  </a:cubicBezTo>
                  <a:cubicBezTo>
                    <a:pt x="1" y="17"/>
                    <a:pt x="1" y="17"/>
                    <a:pt x="1" y="17"/>
                  </a:cubicBezTo>
                  <a:cubicBezTo>
                    <a:pt x="4" y="18"/>
                    <a:pt x="5" y="16"/>
                    <a:pt x="11" y="1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9" name="Freeform 108"/>
            <p:cNvSpPr>
              <a:spLocks/>
            </p:cNvSpPr>
            <p:nvPr/>
          </p:nvSpPr>
          <p:spPr bwMode="auto">
            <a:xfrm>
              <a:off x="6227213" y="5630409"/>
              <a:ext cx="122238" cy="120650"/>
            </a:xfrm>
            <a:custGeom>
              <a:avLst/>
              <a:gdLst>
                <a:gd name="T0" fmla="*/ 19 w 35"/>
                <a:gd name="T1" fmla="*/ 33 h 35"/>
                <a:gd name="T2" fmla="*/ 27 w 35"/>
                <a:gd name="T3" fmla="*/ 34 h 35"/>
                <a:gd name="T4" fmla="*/ 31 w 35"/>
                <a:gd name="T5" fmla="*/ 35 h 35"/>
                <a:gd name="T6" fmla="*/ 30 w 35"/>
                <a:gd name="T7" fmla="*/ 33 h 35"/>
                <a:gd name="T8" fmla="*/ 32 w 35"/>
                <a:gd name="T9" fmla="*/ 23 h 35"/>
                <a:gd name="T10" fmla="*/ 33 w 35"/>
                <a:gd name="T11" fmla="*/ 9 h 35"/>
                <a:gd name="T12" fmla="*/ 35 w 35"/>
                <a:gd name="T13" fmla="*/ 1 h 35"/>
                <a:gd name="T14" fmla="*/ 35 w 35"/>
                <a:gd name="T15" fmla="*/ 0 h 35"/>
                <a:gd name="T16" fmla="*/ 25 w 35"/>
                <a:gd name="T17" fmla="*/ 4 h 35"/>
                <a:gd name="T18" fmla="*/ 17 w 35"/>
                <a:gd name="T19" fmla="*/ 5 h 35"/>
                <a:gd name="T20" fmla="*/ 9 w 35"/>
                <a:gd name="T21" fmla="*/ 9 h 35"/>
                <a:gd name="T22" fmla="*/ 6 w 35"/>
                <a:gd name="T23" fmla="*/ 14 h 35"/>
                <a:gd name="T24" fmla="*/ 4 w 35"/>
                <a:gd name="T25" fmla="*/ 16 h 35"/>
                <a:gd name="T26" fmla="*/ 1 w 35"/>
                <a:gd name="T27" fmla="*/ 17 h 35"/>
                <a:gd name="T28" fmla="*/ 2 w 35"/>
                <a:gd name="T29" fmla="*/ 20 h 35"/>
                <a:gd name="T30" fmla="*/ 12 w 35"/>
                <a:gd name="T31" fmla="*/ 30 h 35"/>
                <a:gd name="T32" fmla="*/ 14 w 35"/>
                <a:gd name="T33" fmla="*/ 33 h 35"/>
                <a:gd name="T34" fmla="*/ 19 w 35"/>
                <a:gd name="T3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5">
                  <a:moveTo>
                    <a:pt x="19" y="33"/>
                  </a:moveTo>
                  <a:cubicBezTo>
                    <a:pt x="21" y="34"/>
                    <a:pt x="25" y="33"/>
                    <a:pt x="27" y="34"/>
                  </a:cubicBezTo>
                  <a:cubicBezTo>
                    <a:pt x="28" y="35"/>
                    <a:pt x="29" y="35"/>
                    <a:pt x="31" y="35"/>
                  </a:cubicBezTo>
                  <a:cubicBezTo>
                    <a:pt x="30" y="34"/>
                    <a:pt x="30" y="33"/>
                    <a:pt x="30" y="33"/>
                  </a:cubicBezTo>
                  <a:cubicBezTo>
                    <a:pt x="28" y="31"/>
                    <a:pt x="31" y="26"/>
                    <a:pt x="32" y="23"/>
                  </a:cubicBezTo>
                  <a:cubicBezTo>
                    <a:pt x="33" y="19"/>
                    <a:pt x="31" y="11"/>
                    <a:pt x="33" y="9"/>
                  </a:cubicBezTo>
                  <a:cubicBezTo>
                    <a:pt x="35" y="7"/>
                    <a:pt x="34" y="6"/>
                    <a:pt x="35" y="1"/>
                  </a:cubicBezTo>
                  <a:cubicBezTo>
                    <a:pt x="35" y="0"/>
                    <a:pt x="35" y="0"/>
                    <a:pt x="35" y="0"/>
                  </a:cubicBezTo>
                  <a:cubicBezTo>
                    <a:pt x="31" y="0"/>
                    <a:pt x="26" y="3"/>
                    <a:pt x="25" y="4"/>
                  </a:cubicBezTo>
                  <a:cubicBezTo>
                    <a:pt x="24" y="4"/>
                    <a:pt x="18" y="2"/>
                    <a:pt x="17" y="5"/>
                  </a:cubicBezTo>
                  <a:cubicBezTo>
                    <a:pt x="17" y="8"/>
                    <a:pt x="13" y="9"/>
                    <a:pt x="9" y="9"/>
                  </a:cubicBezTo>
                  <a:cubicBezTo>
                    <a:pt x="4" y="9"/>
                    <a:pt x="6" y="13"/>
                    <a:pt x="6" y="14"/>
                  </a:cubicBezTo>
                  <a:cubicBezTo>
                    <a:pt x="6" y="15"/>
                    <a:pt x="4" y="16"/>
                    <a:pt x="4" y="16"/>
                  </a:cubicBezTo>
                  <a:cubicBezTo>
                    <a:pt x="1" y="17"/>
                    <a:pt x="1" y="17"/>
                    <a:pt x="1" y="17"/>
                  </a:cubicBezTo>
                  <a:cubicBezTo>
                    <a:pt x="0" y="18"/>
                    <a:pt x="0" y="19"/>
                    <a:pt x="2" y="20"/>
                  </a:cubicBezTo>
                  <a:cubicBezTo>
                    <a:pt x="5" y="22"/>
                    <a:pt x="9" y="28"/>
                    <a:pt x="12" y="30"/>
                  </a:cubicBezTo>
                  <a:cubicBezTo>
                    <a:pt x="13" y="30"/>
                    <a:pt x="14" y="32"/>
                    <a:pt x="14" y="33"/>
                  </a:cubicBezTo>
                  <a:cubicBezTo>
                    <a:pt x="16" y="33"/>
                    <a:pt x="18" y="33"/>
                    <a:pt x="19" y="3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0" name="Freeform 109"/>
            <p:cNvSpPr>
              <a:spLocks/>
            </p:cNvSpPr>
            <p:nvPr/>
          </p:nvSpPr>
          <p:spPr bwMode="auto">
            <a:xfrm>
              <a:off x="6606625" y="5908221"/>
              <a:ext cx="1114425" cy="1138238"/>
            </a:xfrm>
            <a:custGeom>
              <a:avLst/>
              <a:gdLst>
                <a:gd name="T0" fmla="*/ 180 w 321"/>
                <a:gd name="T1" fmla="*/ 304 h 328"/>
                <a:gd name="T2" fmla="*/ 185 w 321"/>
                <a:gd name="T3" fmla="*/ 306 h 328"/>
                <a:gd name="T4" fmla="*/ 206 w 321"/>
                <a:gd name="T5" fmla="*/ 270 h 328"/>
                <a:gd name="T6" fmla="*/ 219 w 321"/>
                <a:gd name="T7" fmla="*/ 244 h 328"/>
                <a:gd name="T8" fmla="*/ 240 w 321"/>
                <a:gd name="T9" fmla="*/ 232 h 328"/>
                <a:gd name="T10" fmla="*/ 265 w 321"/>
                <a:gd name="T11" fmla="*/ 225 h 328"/>
                <a:gd name="T12" fmla="*/ 275 w 321"/>
                <a:gd name="T13" fmla="*/ 206 h 328"/>
                <a:gd name="T14" fmla="*/ 283 w 321"/>
                <a:gd name="T15" fmla="*/ 188 h 328"/>
                <a:gd name="T16" fmla="*/ 286 w 321"/>
                <a:gd name="T17" fmla="*/ 151 h 328"/>
                <a:gd name="T18" fmla="*/ 292 w 321"/>
                <a:gd name="T19" fmla="*/ 147 h 328"/>
                <a:gd name="T20" fmla="*/ 317 w 321"/>
                <a:gd name="T21" fmla="*/ 112 h 328"/>
                <a:gd name="T22" fmla="*/ 290 w 321"/>
                <a:gd name="T23" fmla="*/ 74 h 328"/>
                <a:gd name="T24" fmla="*/ 240 w 321"/>
                <a:gd name="T25" fmla="*/ 68 h 328"/>
                <a:gd name="T26" fmla="*/ 211 w 321"/>
                <a:gd name="T27" fmla="*/ 53 h 328"/>
                <a:gd name="T28" fmla="*/ 208 w 321"/>
                <a:gd name="T29" fmla="*/ 47 h 328"/>
                <a:gd name="T30" fmla="*/ 188 w 321"/>
                <a:gd name="T31" fmla="*/ 43 h 328"/>
                <a:gd name="T32" fmla="*/ 184 w 321"/>
                <a:gd name="T33" fmla="*/ 9 h 328"/>
                <a:gd name="T34" fmla="*/ 158 w 321"/>
                <a:gd name="T35" fmla="*/ 23 h 328"/>
                <a:gd name="T36" fmla="*/ 136 w 321"/>
                <a:gd name="T37" fmla="*/ 27 h 328"/>
                <a:gd name="T38" fmla="*/ 118 w 321"/>
                <a:gd name="T39" fmla="*/ 28 h 328"/>
                <a:gd name="T40" fmla="*/ 112 w 321"/>
                <a:gd name="T41" fmla="*/ 1 h 328"/>
                <a:gd name="T42" fmla="*/ 92 w 321"/>
                <a:gd name="T43" fmla="*/ 12 h 328"/>
                <a:gd name="T44" fmla="*/ 76 w 321"/>
                <a:gd name="T45" fmla="*/ 11 h 328"/>
                <a:gd name="T46" fmla="*/ 86 w 321"/>
                <a:gd name="T47" fmla="*/ 23 h 328"/>
                <a:gd name="T48" fmla="*/ 75 w 321"/>
                <a:gd name="T49" fmla="*/ 33 h 328"/>
                <a:gd name="T50" fmla="*/ 60 w 321"/>
                <a:gd name="T51" fmla="*/ 35 h 328"/>
                <a:gd name="T52" fmla="*/ 34 w 321"/>
                <a:gd name="T53" fmla="*/ 30 h 328"/>
                <a:gd name="T54" fmla="*/ 32 w 321"/>
                <a:gd name="T55" fmla="*/ 42 h 328"/>
                <a:gd name="T56" fmla="*/ 33 w 321"/>
                <a:gd name="T57" fmla="*/ 77 h 328"/>
                <a:gd name="T58" fmla="*/ 9 w 321"/>
                <a:gd name="T59" fmla="*/ 86 h 328"/>
                <a:gd name="T60" fmla="*/ 1 w 321"/>
                <a:gd name="T61" fmla="*/ 103 h 328"/>
                <a:gd name="T62" fmla="*/ 11 w 321"/>
                <a:gd name="T63" fmla="*/ 120 h 328"/>
                <a:gd name="T64" fmla="*/ 27 w 321"/>
                <a:gd name="T65" fmla="*/ 122 h 328"/>
                <a:gd name="T66" fmla="*/ 47 w 321"/>
                <a:gd name="T67" fmla="*/ 131 h 328"/>
                <a:gd name="T68" fmla="*/ 71 w 321"/>
                <a:gd name="T69" fmla="*/ 124 h 328"/>
                <a:gd name="T70" fmla="*/ 88 w 321"/>
                <a:gd name="T71" fmla="*/ 146 h 328"/>
                <a:gd name="T72" fmla="*/ 107 w 321"/>
                <a:gd name="T73" fmla="*/ 154 h 328"/>
                <a:gd name="T74" fmla="*/ 112 w 321"/>
                <a:gd name="T75" fmla="*/ 173 h 328"/>
                <a:gd name="T76" fmla="*/ 133 w 321"/>
                <a:gd name="T77" fmla="*/ 189 h 328"/>
                <a:gd name="T78" fmla="*/ 130 w 321"/>
                <a:gd name="T79" fmla="*/ 209 h 328"/>
                <a:gd name="T80" fmla="*/ 142 w 321"/>
                <a:gd name="T81" fmla="*/ 226 h 328"/>
                <a:gd name="T82" fmla="*/ 158 w 321"/>
                <a:gd name="T83" fmla="*/ 240 h 328"/>
                <a:gd name="T84" fmla="*/ 164 w 321"/>
                <a:gd name="T85" fmla="*/ 267 h 328"/>
                <a:gd name="T86" fmla="*/ 134 w 321"/>
                <a:gd name="T87" fmla="*/ 296 h 328"/>
                <a:gd name="T88" fmla="*/ 146 w 321"/>
                <a:gd name="T89" fmla="*/ 304 h 328"/>
                <a:gd name="T90" fmla="*/ 165 w 321"/>
                <a:gd name="T91" fmla="*/ 3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1" h="328">
                  <a:moveTo>
                    <a:pt x="170" y="324"/>
                  </a:moveTo>
                  <a:cubicBezTo>
                    <a:pt x="175" y="320"/>
                    <a:pt x="174" y="318"/>
                    <a:pt x="176" y="314"/>
                  </a:cubicBezTo>
                  <a:cubicBezTo>
                    <a:pt x="178" y="310"/>
                    <a:pt x="176" y="308"/>
                    <a:pt x="180" y="304"/>
                  </a:cubicBezTo>
                  <a:cubicBezTo>
                    <a:pt x="184" y="301"/>
                    <a:pt x="180" y="298"/>
                    <a:pt x="185" y="296"/>
                  </a:cubicBezTo>
                  <a:cubicBezTo>
                    <a:pt x="190" y="293"/>
                    <a:pt x="189" y="298"/>
                    <a:pt x="185" y="303"/>
                  </a:cubicBezTo>
                  <a:cubicBezTo>
                    <a:pt x="181" y="308"/>
                    <a:pt x="180" y="310"/>
                    <a:pt x="185" y="306"/>
                  </a:cubicBezTo>
                  <a:cubicBezTo>
                    <a:pt x="191" y="302"/>
                    <a:pt x="193" y="296"/>
                    <a:pt x="196" y="290"/>
                  </a:cubicBezTo>
                  <a:cubicBezTo>
                    <a:pt x="199" y="284"/>
                    <a:pt x="201" y="282"/>
                    <a:pt x="204" y="281"/>
                  </a:cubicBezTo>
                  <a:cubicBezTo>
                    <a:pt x="206" y="281"/>
                    <a:pt x="206" y="274"/>
                    <a:pt x="206" y="270"/>
                  </a:cubicBezTo>
                  <a:cubicBezTo>
                    <a:pt x="206" y="265"/>
                    <a:pt x="204" y="261"/>
                    <a:pt x="206" y="258"/>
                  </a:cubicBezTo>
                  <a:cubicBezTo>
                    <a:pt x="208" y="255"/>
                    <a:pt x="206" y="252"/>
                    <a:pt x="209" y="252"/>
                  </a:cubicBezTo>
                  <a:cubicBezTo>
                    <a:pt x="211" y="252"/>
                    <a:pt x="215" y="248"/>
                    <a:pt x="219" y="244"/>
                  </a:cubicBezTo>
                  <a:cubicBezTo>
                    <a:pt x="223" y="240"/>
                    <a:pt x="225" y="240"/>
                    <a:pt x="229" y="240"/>
                  </a:cubicBezTo>
                  <a:cubicBezTo>
                    <a:pt x="234" y="239"/>
                    <a:pt x="231" y="238"/>
                    <a:pt x="234" y="237"/>
                  </a:cubicBezTo>
                  <a:cubicBezTo>
                    <a:pt x="237" y="236"/>
                    <a:pt x="238" y="234"/>
                    <a:pt x="240" y="232"/>
                  </a:cubicBezTo>
                  <a:cubicBezTo>
                    <a:pt x="242" y="231"/>
                    <a:pt x="249" y="233"/>
                    <a:pt x="253" y="233"/>
                  </a:cubicBezTo>
                  <a:cubicBezTo>
                    <a:pt x="258" y="233"/>
                    <a:pt x="261" y="233"/>
                    <a:pt x="261" y="230"/>
                  </a:cubicBezTo>
                  <a:cubicBezTo>
                    <a:pt x="261" y="228"/>
                    <a:pt x="263" y="225"/>
                    <a:pt x="265" y="225"/>
                  </a:cubicBezTo>
                  <a:cubicBezTo>
                    <a:pt x="268" y="225"/>
                    <a:pt x="269" y="225"/>
                    <a:pt x="269" y="221"/>
                  </a:cubicBezTo>
                  <a:cubicBezTo>
                    <a:pt x="269" y="218"/>
                    <a:pt x="270" y="215"/>
                    <a:pt x="272" y="214"/>
                  </a:cubicBezTo>
                  <a:cubicBezTo>
                    <a:pt x="274" y="212"/>
                    <a:pt x="274" y="209"/>
                    <a:pt x="275" y="206"/>
                  </a:cubicBezTo>
                  <a:cubicBezTo>
                    <a:pt x="276" y="204"/>
                    <a:pt x="278" y="205"/>
                    <a:pt x="278" y="202"/>
                  </a:cubicBezTo>
                  <a:cubicBezTo>
                    <a:pt x="278" y="199"/>
                    <a:pt x="279" y="195"/>
                    <a:pt x="279" y="192"/>
                  </a:cubicBezTo>
                  <a:cubicBezTo>
                    <a:pt x="279" y="190"/>
                    <a:pt x="282" y="190"/>
                    <a:pt x="283" y="188"/>
                  </a:cubicBezTo>
                  <a:cubicBezTo>
                    <a:pt x="285" y="186"/>
                    <a:pt x="282" y="184"/>
                    <a:pt x="284" y="178"/>
                  </a:cubicBezTo>
                  <a:cubicBezTo>
                    <a:pt x="286" y="172"/>
                    <a:pt x="284" y="167"/>
                    <a:pt x="284" y="162"/>
                  </a:cubicBezTo>
                  <a:cubicBezTo>
                    <a:pt x="284" y="157"/>
                    <a:pt x="284" y="152"/>
                    <a:pt x="286" y="151"/>
                  </a:cubicBezTo>
                  <a:cubicBezTo>
                    <a:pt x="288" y="149"/>
                    <a:pt x="287" y="148"/>
                    <a:pt x="286" y="147"/>
                  </a:cubicBezTo>
                  <a:cubicBezTo>
                    <a:pt x="284" y="147"/>
                    <a:pt x="286" y="145"/>
                    <a:pt x="287" y="145"/>
                  </a:cubicBezTo>
                  <a:cubicBezTo>
                    <a:pt x="288" y="145"/>
                    <a:pt x="290" y="148"/>
                    <a:pt x="292" y="147"/>
                  </a:cubicBezTo>
                  <a:cubicBezTo>
                    <a:pt x="294" y="145"/>
                    <a:pt x="296" y="139"/>
                    <a:pt x="298" y="134"/>
                  </a:cubicBezTo>
                  <a:cubicBezTo>
                    <a:pt x="300" y="129"/>
                    <a:pt x="304" y="129"/>
                    <a:pt x="306" y="128"/>
                  </a:cubicBezTo>
                  <a:cubicBezTo>
                    <a:pt x="309" y="127"/>
                    <a:pt x="314" y="121"/>
                    <a:pt x="317" y="112"/>
                  </a:cubicBezTo>
                  <a:cubicBezTo>
                    <a:pt x="321" y="104"/>
                    <a:pt x="317" y="95"/>
                    <a:pt x="316" y="89"/>
                  </a:cubicBezTo>
                  <a:cubicBezTo>
                    <a:pt x="314" y="83"/>
                    <a:pt x="312" y="84"/>
                    <a:pt x="309" y="84"/>
                  </a:cubicBezTo>
                  <a:cubicBezTo>
                    <a:pt x="305" y="85"/>
                    <a:pt x="298" y="84"/>
                    <a:pt x="290" y="74"/>
                  </a:cubicBezTo>
                  <a:cubicBezTo>
                    <a:pt x="281" y="64"/>
                    <a:pt x="272" y="65"/>
                    <a:pt x="266" y="67"/>
                  </a:cubicBezTo>
                  <a:cubicBezTo>
                    <a:pt x="260" y="68"/>
                    <a:pt x="254" y="64"/>
                    <a:pt x="250" y="63"/>
                  </a:cubicBezTo>
                  <a:cubicBezTo>
                    <a:pt x="246" y="62"/>
                    <a:pt x="242" y="67"/>
                    <a:pt x="240" y="68"/>
                  </a:cubicBezTo>
                  <a:cubicBezTo>
                    <a:pt x="237" y="69"/>
                    <a:pt x="241" y="64"/>
                    <a:pt x="241" y="60"/>
                  </a:cubicBezTo>
                  <a:cubicBezTo>
                    <a:pt x="241" y="57"/>
                    <a:pt x="230" y="52"/>
                    <a:pt x="222" y="49"/>
                  </a:cubicBezTo>
                  <a:cubicBezTo>
                    <a:pt x="214" y="46"/>
                    <a:pt x="211" y="47"/>
                    <a:pt x="211" y="53"/>
                  </a:cubicBezTo>
                  <a:cubicBezTo>
                    <a:pt x="211" y="58"/>
                    <a:pt x="207" y="51"/>
                    <a:pt x="205" y="57"/>
                  </a:cubicBezTo>
                  <a:cubicBezTo>
                    <a:pt x="202" y="62"/>
                    <a:pt x="198" y="58"/>
                    <a:pt x="201" y="57"/>
                  </a:cubicBezTo>
                  <a:cubicBezTo>
                    <a:pt x="204" y="55"/>
                    <a:pt x="207" y="51"/>
                    <a:pt x="208" y="47"/>
                  </a:cubicBezTo>
                  <a:cubicBezTo>
                    <a:pt x="209" y="44"/>
                    <a:pt x="196" y="41"/>
                    <a:pt x="191" y="43"/>
                  </a:cubicBezTo>
                  <a:cubicBezTo>
                    <a:pt x="187" y="45"/>
                    <a:pt x="190" y="51"/>
                    <a:pt x="186" y="49"/>
                  </a:cubicBezTo>
                  <a:cubicBezTo>
                    <a:pt x="183" y="47"/>
                    <a:pt x="186" y="43"/>
                    <a:pt x="188" y="43"/>
                  </a:cubicBezTo>
                  <a:cubicBezTo>
                    <a:pt x="191" y="43"/>
                    <a:pt x="194" y="37"/>
                    <a:pt x="196" y="33"/>
                  </a:cubicBezTo>
                  <a:cubicBezTo>
                    <a:pt x="198" y="29"/>
                    <a:pt x="193" y="28"/>
                    <a:pt x="190" y="24"/>
                  </a:cubicBezTo>
                  <a:cubicBezTo>
                    <a:pt x="187" y="21"/>
                    <a:pt x="187" y="10"/>
                    <a:pt x="184" y="9"/>
                  </a:cubicBezTo>
                  <a:cubicBezTo>
                    <a:pt x="181" y="12"/>
                    <a:pt x="176" y="18"/>
                    <a:pt x="175" y="22"/>
                  </a:cubicBezTo>
                  <a:cubicBezTo>
                    <a:pt x="173" y="27"/>
                    <a:pt x="171" y="24"/>
                    <a:pt x="166" y="25"/>
                  </a:cubicBezTo>
                  <a:cubicBezTo>
                    <a:pt x="162" y="27"/>
                    <a:pt x="159" y="25"/>
                    <a:pt x="158" y="23"/>
                  </a:cubicBezTo>
                  <a:cubicBezTo>
                    <a:pt x="157" y="21"/>
                    <a:pt x="152" y="23"/>
                    <a:pt x="149" y="23"/>
                  </a:cubicBezTo>
                  <a:cubicBezTo>
                    <a:pt x="146" y="22"/>
                    <a:pt x="148" y="26"/>
                    <a:pt x="146" y="28"/>
                  </a:cubicBezTo>
                  <a:cubicBezTo>
                    <a:pt x="144" y="29"/>
                    <a:pt x="138" y="25"/>
                    <a:pt x="136" y="27"/>
                  </a:cubicBezTo>
                  <a:cubicBezTo>
                    <a:pt x="134" y="30"/>
                    <a:pt x="133" y="27"/>
                    <a:pt x="132" y="29"/>
                  </a:cubicBezTo>
                  <a:cubicBezTo>
                    <a:pt x="131" y="31"/>
                    <a:pt x="128" y="30"/>
                    <a:pt x="127" y="31"/>
                  </a:cubicBezTo>
                  <a:cubicBezTo>
                    <a:pt x="126" y="32"/>
                    <a:pt x="122" y="33"/>
                    <a:pt x="118" y="28"/>
                  </a:cubicBezTo>
                  <a:cubicBezTo>
                    <a:pt x="114" y="24"/>
                    <a:pt x="114" y="16"/>
                    <a:pt x="116" y="14"/>
                  </a:cubicBezTo>
                  <a:cubicBezTo>
                    <a:pt x="118" y="13"/>
                    <a:pt x="118" y="9"/>
                    <a:pt x="116" y="7"/>
                  </a:cubicBezTo>
                  <a:cubicBezTo>
                    <a:pt x="113" y="6"/>
                    <a:pt x="116" y="1"/>
                    <a:pt x="112" y="1"/>
                  </a:cubicBezTo>
                  <a:cubicBezTo>
                    <a:pt x="109" y="0"/>
                    <a:pt x="109" y="4"/>
                    <a:pt x="107" y="5"/>
                  </a:cubicBezTo>
                  <a:cubicBezTo>
                    <a:pt x="105" y="6"/>
                    <a:pt x="100" y="10"/>
                    <a:pt x="97" y="9"/>
                  </a:cubicBezTo>
                  <a:cubicBezTo>
                    <a:pt x="95" y="9"/>
                    <a:pt x="92" y="10"/>
                    <a:pt x="92" y="12"/>
                  </a:cubicBezTo>
                  <a:cubicBezTo>
                    <a:pt x="92" y="15"/>
                    <a:pt x="89" y="14"/>
                    <a:pt x="89" y="12"/>
                  </a:cubicBezTo>
                  <a:cubicBezTo>
                    <a:pt x="88" y="10"/>
                    <a:pt x="83" y="11"/>
                    <a:pt x="82" y="10"/>
                  </a:cubicBezTo>
                  <a:cubicBezTo>
                    <a:pt x="80" y="8"/>
                    <a:pt x="73" y="9"/>
                    <a:pt x="76" y="11"/>
                  </a:cubicBezTo>
                  <a:cubicBezTo>
                    <a:pt x="79" y="12"/>
                    <a:pt x="79" y="14"/>
                    <a:pt x="79" y="17"/>
                  </a:cubicBezTo>
                  <a:cubicBezTo>
                    <a:pt x="79" y="19"/>
                    <a:pt x="82" y="18"/>
                    <a:pt x="82" y="22"/>
                  </a:cubicBezTo>
                  <a:cubicBezTo>
                    <a:pt x="82" y="25"/>
                    <a:pt x="84" y="23"/>
                    <a:pt x="86" y="23"/>
                  </a:cubicBezTo>
                  <a:cubicBezTo>
                    <a:pt x="87" y="23"/>
                    <a:pt x="87" y="25"/>
                    <a:pt x="85" y="26"/>
                  </a:cubicBezTo>
                  <a:cubicBezTo>
                    <a:pt x="82" y="26"/>
                    <a:pt x="81" y="28"/>
                    <a:pt x="80" y="30"/>
                  </a:cubicBezTo>
                  <a:cubicBezTo>
                    <a:pt x="79" y="33"/>
                    <a:pt x="77" y="31"/>
                    <a:pt x="75" y="33"/>
                  </a:cubicBezTo>
                  <a:cubicBezTo>
                    <a:pt x="73" y="35"/>
                    <a:pt x="71" y="37"/>
                    <a:pt x="69" y="36"/>
                  </a:cubicBezTo>
                  <a:cubicBezTo>
                    <a:pt x="68" y="35"/>
                    <a:pt x="67" y="36"/>
                    <a:pt x="65" y="37"/>
                  </a:cubicBezTo>
                  <a:cubicBezTo>
                    <a:pt x="63" y="38"/>
                    <a:pt x="63" y="37"/>
                    <a:pt x="60" y="35"/>
                  </a:cubicBezTo>
                  <a:cubicBezTo>
                    <a:pt x="58" y="33"/>
                    <a:pt x="57" y="30"/>
                    <a:pt x="54" y="27"/>
                  </a:cubicBezTo>
                  <a:cubicBezTo>
                    <a:pt x="52" y="27"/>
                    <a:pt x="48" y="29"/>
                    <a:pt x="46" y="29"/>
                  </a:cubicBezTo>
                  <a:cubicBezTo>
                    <a:pt x="43" y="29"/>
                    <a:pt x="34" y="28"/>
                    <a:pt x="34" y="30"/>
                  </a:cubicBezTo>
                  <a:cubicBezTo>
                    <a:pt x="33" y="31"/>
                    <a:pt x="35" y="34"/>
                    <a:pt x="36" y="34"/>
                  </a:cubicBezTo>
                  <a:cubicBezTo>
                    <a:pt x="37" y="34"/>
                    <a:pt x="41" y="35"/>
                    <a:pt x="38" y="37"/>
                  </a:cubicBezTo>
                  <a:cubicBezTo>
                    <a:pt x="35" y="40"/>
                    <a:pt x="32" y="37"/>
                    <a:pt x="32" y="42"/>
                  </a:cubicBezTo>
                  <a:cubicBezTo>
                    <a:pt x="32" y="47"/>
                    <a:pt x="39" y="50"/>
                    <a:pt x="37" y="55"/>
                  </a:cubicBezTo>
                  <a:cubicBezTo>
                    <a:pt x="37" y="57"/>
                    <a:pt x="36" y="63"/>
                    <a:pt x="36" y="66"/>
                  </a:cubicBezTo>
                  <a:cubicBezTo>
                    <a:pt x="36" y="68"/>
                    <a:pt x="35" y="76"/>
                    <a:pt x="33" y="77"/>
                  </a:cubicBezTo>
                  <a:cubicBezTo>
                    <a:pt x="30" y="77"/>
                    <a:pt x="29" y="75"/>
                    <a:pt x="26" y="77"/>
                  </a:cubicBezTo>
                  <a:cubicBezTo>
                    <a:pt x="23" y="80"/>
                    <a:pt x="19" y="78"/>
                    <a:pt x="16" y="81"/>
                  </a:cubicBezTo>
                  <a:cubicBezTo>
                    <a:pt x="13" y="83"/>
                    <a:pt x="9" y="82"/>
                    <a:pt x="9" y="86"/>
                  </a:cubicBezTo>
                  <a:cubicBezTo>
                    <a:pt x="9" y="89"/>
                    <a:pt x="5" y="90"/>
                    <a:pt x="6" y="93"/>
                  </a:cubicBezTo>
                  <a:cubicBezTo>
                    <a:pt x="7" y="96"/>
                    <a:pt x="5" y="95"/>
                    <a:pt x="3" y="97"/>
                  </a:cubicBezTo>
                  <a:cubicBezTo>
                    <a:pt x="0" y="100"/>
                    <a:pt x="3" y="101"/>
                    <a:pt x="1" y="103"/>
                  </a:cubicBezTo>
                  <a:cubicBezTo>
                    <a:pt x="0" y="104"/>
                    <a:pt x="2" y="107"/>
                    <a:pt x="4" y="110"/>
                  </a:cubicBezTo>
                  <a:cubicBezTo>
                    <a:pt x="5" y="112"/>
                    <a:pt x="7" y="114"/>
                    <a:pt x="7" y="116"/>
                  </a:cubicBezTo>
                  <a:cubicBezTo>
                    <a:pt x="7" y="119"/>
                    <a:pt x="9" y="120"/>
                    <a:pt x="11" y="120"/>
                  </a:cubicBezTo>
                  <a:cubicBezTo>
                    <a:pt x="13" y="119"/>
                    <a:pt x="11" y="124"/>
                    <a:pt x="15" y="124"/>
                  </a:cubicBezTo>
                  <a:cubicBezTo>
                    <a:pt x="19" y="124"/>
                    <a:pt x="23" y="125"/>
                    <a:pt x="24" y="123"/>
                  </a:cubicBezTo>
                  <a:cubicBezTo>
                    <a:pt x="25" y="121"/>
                    <a:pt x="27" y="119"/>
                    <a:pt x="27" y="122"/>
                  </a:cubicBezTo>
                  <a:cubicBezTo>
                    <a:pt x="27" y="125"/>
                    <a:pt x="27" y="134"/>
                    <a:pt x="29" y="133"/>
                  </a:cubicBezTo>
                  <a:cubicBezTo>
                    <a:pt x="32" y="132"/>
                    <a:pt x="37" y="132"/>
                    <a:pt x="40" y="133"/>
                  </a:cubicBezTo>
                  <a:cubicBezTo>
                    <a:pt x="42" y="134"/>
                    <a:pt x="45" y="133"/>
                    <a:pt x="47" y="131"/>
                  </a:cubicBezTo>
                  <a:cubicBezTo>
                    <a:pt x="48" y="130"/>
                    <a:pt x="50" y="130"/>
                    <a:pt x="54" y="128"/>
                  </a:cubicBezTo>
                  <a:cubicBezTo>
                    <a:pt x="57" y="126"/>
                    <a:pt x="60" y="123"/>
                    <a:pt x="63" y="123"/>
                  </a:cubicBezTo>
                  <a:cubicBezTo>
                    <a:pt x="66" y="123"/>
                    <a:pt x="71" y="121"/>
                    <a:pt x="71" y="124"/>
                  </a:cubicBezTo>
                  <a:cubicBezTo>
                    <a:pt x="70" y="126"/>
                    <a:pt x="69" y="135"/>
                    <a:pt x="73" y="140"/>
                  </a:cubicBezTo>
                  <a:cubicBezTo>
                    <a:pt x="77" y="144"/>
                    <a:pt x="79" y="146"/>
                    <a:pt x="83" y="145"/>
                  </a:cubicBezTo>
                  <a:cubicBezTo>
                    <a:pt x="86" y="145"/>
                    <a:pt x="86" y="147"/>
                    <a:pt x="88" y="146"/>
                  </a:cubicBezTo>
                  <a:cubicBezTo>
                    <a:pt x="91" y="146"/>
                    <a:pt x="89" y="149"/>
                    <a:pt x="92" y="149"/>
                  </a:cubicBezTo>
                  <a:cubicBezTo>
                    <a:pt x="94" y="149"/>
                    <a:pt x="98" y="150"/>
                    <a:pt x="98" y="152"/>
                  </a:cubicBezTo>
                  <a:cubicBezTo>
                    <a:pt x="98" y="155"/>
                    <a:pt x="106" y="153"/>
                    <a:pt x="107" y="154"/>
                  </a:cubicBezTo>
                  <a:cubicBezTo>
                    <a:pt x="109" y="156"/>
                    <a:pt x="111" y="157"/>
                    <a:pt x="110" y="160"/>
                  </a:cubicBezTo>
                  <a:cubicBezTo>
                    <a:pt x="110" y="163"/>
                    <a:pt x="114" y="165"/>
                    <a:pt x="112" y="166"/>
                  </a:cubicBezTo>
                  <a:cubicBezTo>
                    <a:pt x="109" y="167"/>
                    <a:pt x="112" y="169"/>
                    <a:pt x="112" y="173"/>
                  </a:cubicBezTo>
                  <a:cubicBezTo>
                    <a:pt x="113" y="176"/>
                    <a:pt x="116" y="177"/>
                    <a:pt x="121" y="177"/>
                  </a:cubicBezTo>
                  <a:cubicBezTo>
                    <a:pt x="127" y="176"/>
                    <a:pt x="128" y="177"/>
                    <a:pt x="128" y="181"/>
                  </a:cubicBezTo>
                  <a:cubicBezTo>
                    <a:pt x="128" y="184"/>
                    <a:pt x="132" y="185"/>
                    <a:pt x="133" y="189"/>
                  </a:cubicBezTo>
                  <a:cubicBezTo>
                    <a:pt x="134" y="192"/>
                    <a:pt x="131" y="196"/>
                    <a:pt x="132" y="199"/>
                  </a:cubicBezTo>
                  <a:cubicBezTo>
                    <a:pt x="132" y="201"/>
                    <a:pt x="131" y="203"/>
                    <a:pt x="129" y="204"/>
                  </a:cubicBezTo>
                  <a:cubicBezTo>
                    <a:pt x="131" y="207"/>
                    <a:pt x="131" y="208"/>
                    <a:pt x="130" y="209"/>
                  </a:cubicBezTo>
                  <a:cubicBezTo>
                    <a:pt x="127" y="210"/>
                    <a:pt x="132" y="213"/>
                    <a:pt x="131" y="219"/>
                  </a:cubicBezTo>
                  <a:cubicBezTo>
                    <a:pt x="130" y="224"/>
                    <a:pt x="130" y="225"/>
                    <a:pt x="135" y="225"/>
                  </a:cubicBezTo>
                  <a:cubicBezTo>
                    <a:pt x="141" y="225"/>
                    <a:pt x="140" y="227"/>
                    <a:pt x="142" y="226"/>
                  </a:cubicBezTo>
                  <a:cubicBezTo>
                    <a:pt x="144" y="225"/>
                    <a:pt x="147" y="230"/>
                    <a:pt x="148" y="233"/>
                  </a:cubicBezTo>
                  <a:cubicBezTo>
                    <a:pt x="148" y="235"/>
                    <a:pt x="151" y="242"/>
                    <a:pt x="152" y="242"/>
                  </a:cubicBezTo>
                  <a:cubicBezTo>
                    <a:pt x="153" y="242"/>
                    <a:pt x="155" y="239"/>
                    <a:pt x="158" y="240"/>
                  </a:cubicBezTo>
                  <a:cubicBezTo>
                    <a:pt x="161" y="241"/>
                    <a:pt x="158" y="251"/>
                    <a:pt x="158" y="255"/>
                  </a:cubicBezTo>
                  <a:cubicBezTo>
                    <a:pt x="160" y="254"/>
                    <a:pt x="162" y="254"/>
                    <a:pt x="163" y="255"/>
                  </a:cubicBezTo>
                  <a:cubicBezTo>
                    <a:pt x="164" y="256"/>
                    <a:pt x="165" y="265"/>
                    <a:pt x="164" y="267"/>
                  </a:cubicBezTo>
                  <a:cubicBezTo>
                    <a:pt x="164" y="269"/>
                    <a:pt x="158" y="271"/>
                    <a:pt x="155" y="273"/>
                  </a:cubicBezTo>
                  <a:cubicBezTo>
                    <a:pt x="152" y="275"/>
                    <a:pt x="144" y="282"/>
                    <a:pt x="141" y="287"/>
                  </a:cubicBezTo>
                  <a:cubicBezTo>
                    <a:pt x="139" y="291"/>
                    <a:pt x="136" y="293"/>
                    <a:pt x="134" y="296"/>
                  </a:cubicBezTo>
                  <a:cubicBezTo>
                    <a:pt x="135" y="296"/>
                    <a:pt x="135" y="296"/>
                    <a:pt x="136" y="296"/>
                  </a:cubicBezTo>
                  <a:cubicBezTo>
                    <a:pt x="138" y="295"/>
                    <a:pt x="140" y="295"/>
                    <a:pt x="143" y="298"/>
                  </a:cubicBezTo>
                  <a:cubicBezTo>
                    <a:pt x="146" y="301"/>
                    <a:pt x="145" y="304"/>
                    <a:pt x="146" y="304"/>
                  </a:cubicBezTo>
                  <a:cubicBezTo>
                    <a:pt x="148" y="303"/>
                    <a:pt x="149" y="299"/>
                    <a:pt x="151" y="302"/>
                  </a:cubicBezTo>
                  <a:cubicBezTo>
                    <a:pt x="153" y="305"/>
                    <a:pt x="159" y="308"/>
                    <a:pt x="160" y="309"/>
                  </a:cubicBezTo>
                  <a:cubicBezTo>
                    <a:pt x="161" y="311"/>
                    <a:pt x="165" y="312"/>
                    <a:pt x="165" y="316"/>
                  </a:cubicBezTo>
                  <a:cubicBezTo>
                    <a:pt x="165" y="318"/>
                    <a:pt x="164" y="323"/>
                    <a:pt x="166" y="328"/>
                  </a:cubicBezTo>
                  <a:cubicBezTo>
                    <a:pt x="167" y="326"/>
                    <a:pt x="168" y="325"/>
                    <a:pt x="170" y="32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1" name="Freeform 110"/>
            <p:cNvSpPr>
              <a:spLocks/>
            </p:cNvSpPr>
            <p:nvPr/>
          </p:nvSpPr>
          <p:spPr bwMode="auto">
            <a:xfrm>
              <a:off x="7043188" y="6932159"/>
              <a:ext cx="139700" cy="153988"/>
            </a:xfrm>
            <a:custGeom>
              <a:avLst/>
              <a:gdLst>
                <a:gd name="T0" fmla="*/ 39 w 40"/>
                <a:gd name="T1" fmla="*/ 21 h 44"/>
                <a:gd name="T2" fmla="*/ 34 w 40"/>
                <a:gd name="T3" fmla="*/ 14 h 44"/>
                <a:gd name="T4" fmla="*/ 25 w 40"/>
                <a:gd name="T5" fmla="*/ 7 h 44"/>
                <a:gd name="T6" fmla="*/ 20 w 40"/>
                <a:gd name="T7" fmla="*/ 9 h 44"/>
                <a:gd name="T8" fmla="*/ 17 w 40"/>
                <a:gd name="T9" fmla="*/ 3 h 44"/>
                <a:gd name="T10" fmla="*/ 10 w 40"/>
                <a:gd name="T11" fmla="*/ 1 h 44"/>
                <a:gd name="T12" fmla="*/ 8 w 40"/>
                <a:gd name="T13" fmla="*/ 1 h 44"/>
                <a:gd name="T14" fmla="*/ 5 w 40"/>
                <a:gd name="T15" fmla="*/ 5 h 44"/>
                <a:gd name="T16" fmla="*/ 2 w 40"/>
                <a:gd name="T17" fmla="*/ 19 h 44"/>
                <a:gd name="T18" fmla="*/ 0 w 40"/>
                <a:gd name="T19" fmla="*/ 29 h 44"/>
                <a:gd name="T20" fmla="*/ 3 w 40"/>
                <a:gd name="T21" fmla="*/ 34 h 44"/>
                <a:gd name="T22" fmla="*/ 2 w 40"/>
                <a:gd name="T23" fmla="*/ 38 h 44"/>
                <a:gd name="T24" fmla="*/ 5 w 40"/>
                <a:gd name="T25" fmla="*/ 39 h 44"/>
                <a:gd name="T26" fmla="*/ 15 w 40"/>
                <a:gd name="T27" fmla="*/ 42 h 44"/>
                <a:gd name="T28" fmla="*/ 22 w 40"/>
                <a:gd name="T29" fmla="*/ 42 h 44"/>
                <a:gd name="T30" fmla="*/ 34 w 40"/>
                <a:gd name="T31" fmla="*/ 40 h 44"/>
                <a:gd name="T32" fmla="*/ 40 w 40"/>
                <a:gd name="T33" fmla="*/ 33 h 44"/>
                <a:gd name="T34" fmla="*/ 39 w 40"/>
                <a:gd name="T35" fmla="*/ 2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39" y="21"/>
                  </a:moveTo>
                  <a:cubicBezTo>
                    <a:pt x="39" y="17"/>
                    <a:pt x="35" y="16"/>
                    <a:pt x="34" y="14"/>
                  </a:cubicBezTo>
                  <a:cubicBezTo>
                    <a:pt x="33" y="13"/>
                    <a:pt x="27" y="10"/>
                    <a:pt x="25" y="7"/>
                  </a:cubicBezTo>
                  <a:cubicBezTo>
                    <a:pt x="23" y="4"/>
                    <a:pt x="22" y="8"/>
                    <a:pt x="20" y="9"/>
                  </a:cubicBezTo>
                  <a:cubicBezTo>
                    <a:pt x="19" y="9"/>
                    <a:pt x="20" y="6"/>
                    <a:pt x="17" y="3"/>
                  </a:cubicBezTo>
                  <a:cubicBezTo>
                    <a:pt x="14" y="0"/>
                    <a:pt x="12" y="0"/>
                    <a:pt x="10" y="1"/>
                  </a:cubicBezTo>
                  <a:cubicBezTo>
                    <a:pt x="9" y="1"/>
                    <a:pt x="9" y="1"/>
                    <a:pt x="8" y="1"/>
                  </a:cubicBezTo>
                  <a:cubicBezTo>
                    <a:pt x="6" y="2"/>
                    <a:pt x="5" y="4"/>
                    <a:pt x="5" y="5"/>
                  </a:cubicBezTo>
                  <a:cubicBezTo>
                    <a:pt x="5" y="9"/>
                    <a:pt x="3" y="12"/>
                    <a:pt x="2" y="19"/>
                  </a:cubicBezTo>
                  <a:cubicBezTo>
                    <a:pt x="2" y="25"/>
                    <a:pt x="0" y="24"/>
                    <a:pt x="0" y="29"/>
                  </a:cubicBezTo>
                  <a:cubicBezTo>
                    <a:pt x="0" y="34"/>
                    <a:pt x="2" y="34"/>
                    <a:pt x="3" y="34"/>
                  </a:cubicBezTo>
                  <a:cubicBezTo>
                    <a:pt x="3" y="35"/>
                    <a:pt x="2" y="36"/>
                    <a:pt x="2" y="38"/>
                  </a:cubicBezTo>
                  <a:cubicBezTo>
                    <a:pt x="3" y="38"/>
                    <a:pt x="3" y="39"/>
                    <a:pt x="5" y="39"/>
                  </a:cubicBezTo>
                  <a:cubicBezTo>
                    <a:pt x="8" y="39"/>
                    <a:pt x="12" y="40"/>
                    <a:pt x="15" y="42"/>
                  </a:cubicBezTo>
                  <a:cubicBezTo>
                    <a:pt x="19" y="44"/>
                    <a:pt x="18" y="41"/>
                    <a:pt x="22" y="42"/>
                  </a:cubicBezTo>
                  <a:cubicBezTo>
                    <a:pt x="25" y="42"/>
                    <a:pt x="30" y="43"/>
                    <a:pt x="34" y="40"/>
                  </a:cubicBezTo>
                  <a:cubicBezTo>
                    <a:pt x="37" y="39"/>
                    <a:pt x="38" y="36"/>
                    <a:pt x="40" y="33"/>
                  </a:cubicBezTo>
                  <a:cubicBezTo>
                    <a:pt x="38" y="28"/>
                    <a:pt x="39" y="23"/>
                    <a:pt x="39" y="2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2" name="Freeform 111"/>
            <p:cNvSpPr>
              <a:spLocks noEditPoints="1"/>
            </p:cNvSpPr>
            <p:nvPr/>
          </p:nvSpPr>
          <p:spPr bwMode="auto">
            <a:xfrm>
              <a:off x="6612975" y="6674984"/>
              <a:ext cx="566738" cy="1119188"/>
            </a:xfrm>
            <a:custGeom>
              <a:avLst/>
              <a:gdLst>
                <a:gd name="T0" fmla="*/ 46 w 163"/>
                <a:gd name="T1" fmla="*/ 305 h 322"/>
                <a:gd name="T2" fmla="*/ 43 w 163"/>
                <a:gd name="T3" fmla="*/ 298 h 322"/>
                <a:gd name="T4" fmla="*/ 40 w 163"/>
                <a:gd name="T5" fmla="*/ 320 h 322"/>
                <a:gd name="T6" fmla="*/ 57 w 163"/>
                <a:gd name="T7" fmla="*/ 321 h 322"/>
                <a:gd name="T8" fmla="*/ 62 w 163"/>
                <a:gd name="T9" fmla="*/ 315 h 322"/>
                <a:gd name="T10" fmla="*/ 156 w 163"/>
                <a:gd name="T11" fmla="*/ 34 h 322"/>
                <a:gd name="T12" fmla="*/ 152 w 163"/>
                <a:gd name="T13" fmla="*/ 46 h 322"/>
                <a:gd name="T14" fmla="*/ 138 w 163"/>
                <a:gd name="T15" fmla="*/ 51 h 322"/>
                <a:gd name="T16" fmla="*/ 123 w 163"/>
                <a:gd name="T17" fmla="*/ 48 h 322"/>
                <a:gd name="T18" fmla="*/ 132 w 163"/>
                <a:gd name="T19" fmla="*/ 32 h 322"/>
                <a:gd name="T20" fmla="*/ 108 w 163"/>
                <a:gd name="T21" fmla="*/ 20 h 322"/>
                <a:gd name="T22" fmla="*/ 88 w 163"/>
                <a:gd name="T23" fmla="*/ 3 h 322"/>
                <a:gd name="T24" fmla="*/ 75 w 163"/>
                <a:gd name="T25" fmla="*/ 8 h 322"/>
                <a:gd name="T26" fmla="*/ 59 w 163"/>
                <a:gd name="T27" fmla="*/ 4 h 322"/>
                <a:gd name="T28" fmla="*/ 51 w 163"/>
                <a:gd name="T29" fmla="*/ 19 h 322"/>
                <a:gd name="T30" fmla="*/ 42 w 163"/>
                <a:gd name="T31" fmla="*/ 32 h 322"/>
                <a:gd name="T32" fmla="*/ 43 w 163"/>
                <a:gd name="T33" fmla="*/ 46 h 322"/>
                <a:gd name="T34" fmla="*/ 35 w 163"/>
                <a:gd name="T35" fmla="*/ 56 h 322"/>
                <a:gd name="T36" fmla="*/ 30 w 163"/>
                <a:gd name="T37" fmla="*/ 68 h 322"/>
                <a:gd name="T38" fmla="*/ 26 w 163"/>
                <a:gd name="T39" fmla="*/ 82 h 322"/>
                <a:gd name="T40" fmla="*/ 29 w 163"/>
                <a:gd name="T41" fmla="*/ 99 h 322"/>
                <a:gd name="T42" fmla="*/ 29 w 163"/>
                <a:gd name="T43" fmla="*/ 113 h 322"/>
                <a:gd name="T44" fmla="*/ 26 w 163"/>
                <a:gd name="T45" fmla="*/ 129 h 322"/>
                <a:gd name="T46" fmla="*/ 20 w 163"/>
                <a:gd name="T47" fmla="*/ 147 h 322"/>
                <a:gd name="T48" fmla="*/ 18 w 163"/>
                <a:gd name="T49" fmla="*/ 155 h 322"/>
                <a:gd name="T50" fmla="*/ 15 w 163"/>
                <a:gd name="T51" fmla="*/ 166 h 322"/>
                <a:gd name="T52" fmla="*/ 15 w 163"/>
                <a:gd name="T53" fmla="*/ 177 h 322"/>
                <a:gd name="T54" fmla="*/ 13 w 163"/>
                <a:gd name="T55" fmla="*/ 194 h 322"/>
                <a:gd name="T56" fmla="*/ 15 w 163"/>
                <a:gd name="T57" fmla="*/ 204 h 322"/>
                <a:gd name="T58" fmla="*/ 19 w 163"/>
                <a:gd name="T59" fmla="*/ 212 h 322"/>
                <a:gd name="T60" fmla="*/ 17 w 163"/>
                <a:gd name="T61" fmla="*/ 219 h 322"/>
                <a:gd name="T62" fmla="*/ 15 w 163"/>
                <a:gd name="T63" fmla="*/ 231 h 322"/>
                <a:gd name="T64" fmla="*/ 9 w 163"/>
                <a:gd name="T65" fmla="*/ 242 h 322"/>
                <a:gd name="T66" fmla="*/ 6 w 163"/>
                <a:gd name="T67" fmla="*/ 254 h 322"/>
                <a:gd name="T68" fmla="*/ 2 w 163"/>
                <a:gd name="T69" fmla="*/ 267 h 322"/>
                <a:gd name="T70" fmla="*/ 11 w 163"/>
                <a:gd name="T71" fmla="*/ 274 h 322"/>
                <a:gd name="T72" fmla="*/ 15 w 163"/>
                <a:gd name="T73" fmla="*/ 287 h 322"/>
                <a:gd name="T74" fmla="*/ 34 w 163"/>
                <a:gd name="T75" fmla="*/ 289 h 322"/>
                <a:gd name="T76" fmla="*/ 37 w 163"/>
                <a:gd name="T77" fmla="*/ 283 h 322"/>
                <a:gd name="T78" fmla="*/ 38 w 163"/>
                <a:gd name="T79" fmla="*/ 269 h 322"/>
                <a:gd name="T80" fmla="*/ 47 w 163"/>
                <a:gd name="T81" fmla="*/ 260 h 322"/>
                <a:gd name="T82" fmla="*/ 62 w 163"/>
                <a:gd name="T83" fmla="*/ 243 h 322"/>
                <a:gd name="T84" fmla="*/ 56 w 163"/>
                <a:gd name="T85" fmla="*/ 233 h 322"/>
                <a:gd name="T86" fmla="*/ 64 w 163"/>
                <a:gd name="T87" fmla="*/ 214 h 322"/>
                <a:gd name="T88" fmla="*/ 68 w 163"/>
                <a:gd name="T89" fmla="*/ 204 h 322"/>
                <a:gd name="T90" fmla="*/ 73 w 163"/>
                <a:gd name="T91" fmla="*/ 193 h 322"/>
                <a:gd name="T92" fmla="*/ 78 w 163"/>
                <a:gd name="T93" fmla="*/ 192 h 322"/>
                <a:gd name="T94" fmla="*/ 75 w 163"/>
                <a:gd name="T95" fmla="*/ 188 h 322"/>
                <a:gd name="T96" fmla="*/ 70 w 163"/>
                <a:gd name="T97" fmla="*/ 179 h 322"/>
                <a:gd name="T98" fmla="*/ 82 w 163"/>
                <a:gd name="T99" fmla="*/ 175 h 322"/>
                <a:gd name="T100" fmla="*/ 92 w 163"/>
                <a:gd name="T101" fmla="*/ 163 h 322"/>
                <a:gd name="T102" fmla="*/ 95 w 163"/>
                <a:gd name="T103" fmla="*/ 154 h 322"/>
                <a:gd name="T104" fmla="*/ 131 w 163"/>
                <a:gd name="T105" fmla="*/ 145 h 322"/>
                <a:gd name="T106" fmla="*/ 135 w 163"/>
                <a:gd name="T107" fmla="*/ 129 h 322"/>
                <a:gd name="T108" fmla="*/ 129 w 163"/>
                <a:gd name="T109" fmla="*/ 118 h 322"/>
                <a:gd name="T110" fmla="*/ 126 w 163"/>
                <a:gd name="T111" fmla="*/ 112 h 322"/>
                <a:gd name="T112" fmla="*/ 124 w 163"/>
                <a:gd name="T113" fmla="*/ 103 h 322"/>
                <a:gd name="T114" fmla="*/ 129 w 163"/>
                <a:gd name="T115" fmla="*/ 79 h 322"/>
                <a:gd name="T116" fmla="*/ 153 w 163"/>
                <a:gd name="T117" fmla="*/ 52 h 322"/>
                <a:gd name="T118" fmla="*/ 161 w 163"/>
                <a:gd name="T119" fmla="*/ 34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 h="322">
                  <a:moveTo>
                    <a:pt x="62" y="315"/>
                  </a:moveTo>
                  <a:cubicBezTo>
                    <a:pt x="58" y="315"/>
                    <a:pt x="49" y="307"/>
                    <a:pt x="46" y="305"/>
                  </a:cubicBezTo>
                  <a:cubicBezTo>
                    <a:pt x="44" y="303"/>
                    <a:pt x="46" y="301"/>
                    <a:pt x="42" y="301"/>
                  </a:cubicBezTo>
                  <a:cubicBezTo>
                    <a:pt x="39" y="302"/>
                    <a:pt x="41" y="299"/>
                    <a:pt x="43" y="298"/>
                  </a:cubicBezTo>
                  <a:cubicBezTo>
                    <a:pt x="45" y="297"/>
                    <a:pt x="42" y="294"/>
                    <a:pt x="40" y="293"/>
                  </a:cubicBezTo>
                  <a:cubicBezTo>
                    <a:pt x="40" y="298"/>
                    <a:pt x="39" y="320"/>
                    <a:pt x="40" y="320"/>
                  </a:cubicBezTo>
                  <a:cubicBezTo>
                    <a:pt x="42" y="320"/>
                    <a:pt x="51" y="319"/>
                    <a:pt x="54" y="321"/>
                  </a:cubicBezTo>
                  <a:cubicBezTo>
                    <a:pt x="55" y="321"/>
                    <a:pt x="56" y="322"/>
                    <a:pt x="57" y="321"/>
                  </a:cubicBezTo>
                  <a:cubicBezTo>
                    <a:pt x="59" y="319"/>
                    <a:pt x="65" y="320"/>
                    <a:pt x="67" y="318"/>
                  </a:cubicBezTo>
                  <a:cubicBezTo>
                    <a:pt x="70" y="316"/>
                    <a:pt x="67" y="316"/>
                    <a:pt x="62" y="315"/>
                  </a:cubicBezTo>
                  <a:close/>
                  <a:moveTo>
                    <a:pt x="161" y="34"/>
                  </a:moveTo>
                  <a:cubicBezTo>
                    <a:pt x="160" y="33"/>
                    <a:pt x="158" y="33"/>
                    <a:pt x="156" y="34"/>
                  </a:cubicBezTo>
                  <a:cubicBezTo>
                    <a:pt x="156" y="34"/>
                    <a:pt x="156" y="34"/>
                    <a:pt x="156" y="34"/>
                  </a:cubicBezTo>
                  <a:cubicBezTo>
                    <a:pt x="156" y="38"/>
                    <a:pt x="154" y="46"/>
                    <a:pt x="152" y="46"/>
                  </a:cubicBezTo>
                  <a:cubicBezTo>
                    <a:pt x="149" y="46"/>
                    <a:pt x="147" y="50"/>
                    <a:pt x="145" y="49"/>
                  </a:cubicBezTo>
                  <a:cubicBezTo>
                    <a:pt x="143" y="49"/>
                    <a:pt x="141" y="52"/>
                    <a:pt x="138" y="51"/>
                  </a:cubicBezTo>
                  <a:cubicBezTo>
                    <a:pt x="136" y="49"/>
                    <a:pt x="132" y="51"/>
                    <a:pt x="131" y="50"/>
                  </a:cubicBezTo>
                  <a:cubicBezTo>
                    <a:pt x="129" y="49"/>
                    <a:pt x="123" y="50"/>
                    <a:pt x="123" y="48"/>
                  </a:cubicBezTo>
                  <a:cubicBezTo>
                    <a:pt x="123" y="47"/>
                    <a:pt x="126" y="47"/>
                    <a:pt x="126" y="43"/>
                  </a:cubicBezTo>
                  <a:cubicBezTo>
                    <a:pt x="126" y="39"/>
                    <a:pt x="133" y="34"/>
                    <a:pt x="132" y="32"/>
                  </a:cubicBezTo>
                  <a:cubicBezTo>
                    <a:pt x="131" y="30"/>
                    <a:pt x="119" y="27"/>
                    <a:pt x="117" y="25"/>
                  </a:cubicBezTo>
                  <a:cubicBezTo>
                    <a:pt x="115" y="22"/>
                    <a:pt x="113" y="21"/>
                    <a:pt x="108" y="20"/>
                  </a:cubicBezTo>
                  <a:cubicBezTo>
                    <a:pt x="103" y="20"/>
                    <a:pt x="103" y="17"/>
                    <a:pt x="99" y="15"/>
                  </a:cubicBezTo>
                  <a:cubicBezTo>
                    <a:pt x="96" y="12"/>
                    <a:pt x="90" y="6"/>
                    <a:pt x="88" y="3"/>
                  </a:cubicBezTo>
                  <a:cubicBezTo>
                    <a:pt x="85" y="3"/>
                    <a:pt x="81" y="2"/>
                    <a:pt x="80" y="3"/>
                  </a:cubicBezTo>
                  <a:cubicBezTo>
                    <a:pt x="79" y="5"/>
                    <a:pt x="77" y="11"/>
                    <a:pt x="75" y="8"/>
                  </a:cubicBezTo>
                  <a:cubicBezTo>
                    <a:pt x="74" y="5"/>
                    <a:pt x="70" y="5"/>
                    <a:pt x="66" y="4"/>
                  </a:cubicBezTo>
                  <a:cubicBezTo>
                    <a:pt x="62" y="4"/>
                    <a:pt x="63" y="0"/>
                    <a:pt x="59" y="4"/>
                  </a:cubicBezTo>
                  <a:cubicBezTo>
                    <a:pt x="57" y="6"/>
                    <a:pt x="55" y="8"/>
                    <a:pt x="53" y="9"/>
                  </a:cubicBezTo>
                  <a:cubicBezTo>
                    <a:pt x="53" y="13"/>
                    <a:pt x="52" y="17"/>
                    <a:pt x="51" y="19"/>
                  </a:cubicBezTo>
                  <a:cubicBezTo>
                    <a:pt x="50" y="20"/>
                    <a:pt x="42" y="24"/>
                    <a:pt x="42" y="26"/>
                  </a:cubicBezTo>
                  <a:cubicBezTo>
                    <a:pt x="42" y="28"/>
                    <a:pt x="43" y="30"/>
                    <a:pt x="42" y="32"/>
                  </a:cubicBezTo>
                  <a:cubicBezTo>
                    <a:pt x="40" y="33"/>
                    <a:pt x="45" y="39"/>
                    <a:pt x="42" y="40"/>
                  </a:cubicBezTo>
                  <a:cubicBezTo>
                    <a:pt x="40" y="42"/>
                    <a:pt x="44" y="44"/>
                    <a:pt x="43" y="46"/>
                  </a:cubicBezTo>
                  <a:cubicBezTo>
                    <a:pt x="41" y="47"/>
                    <a:pt x="38" y="48"/>
                    <a:pt x="38" y="50"/>
                  </a:cubicBezTo>
                  <a:cubicBezTo>
                    <a:pt x="38" y="51"/>
                    <a:pt x="38" y="55"/>
                    <a:pt x="35" y="56"/>
                  </a:cubicBezTo>
                  <a:cubicBezTo>
                    <a:pt x="33" y="57"/>
                    <a:pt x="32" y="61"/>
                    <a:pt x="32" y="64"/>
                  </a:cubicBezTo>
                  <a:cubicBezTo>
                    <a:pt x="32" y="66"/>
                    <a:pt x="28" y="64"/>
                    <a:pt x="30" y="68"/>
                  </a:cubicBezTo>
                  <a:cubicBezTo>
                    <a:pt x="31" y="71"/>
                    <a:pt x="32" y="75"/>
                    <a:pt x="30" y="76"/>
                  </a:cubicBezTo>
                  <a:cubicBezTo>
                    <a:pt x="27" y="77"/>
                    <a:pt x="28" y="82"/>
                    <a:pt x="26" y="82"/>
                  </a:cubicBezTo>
                  <a:cubicBezTo>
                    <a:pt x="25" y="82"/>
                    <a:pt x="24" y="88"/>
                    <a:pt x="26" y="91"/>
                  </a:cubicBezTo>
                  <a:cubicBezTo>
                    <a:pt x="28" y="94"/>
                    <a:pt x="29" y="96"/>
                    <a:pt x="29" y="99"/>
                  </a:cubicBezTo>
                  <a:cubicBezTo>
                    <a:pt x="29" y="102"/>
                    <a:pt x="32" y="103"/>
                    <a:pt x="31" y="106"/>
                  </a:cubicBezTo>
                  <a:cubicBezTo>
                    <a:pt x="30" y="109"/>
                    <a:pt x="30" y="112"/>
                    <a:pt x="29" y="113"/>
                  </a:cubicBezTo>
                  <a:cubicBezTo>
                    <a:pt x="27" y="114"/>
                    <a:pt x="28" y="118"/>
                    <a:pt x="26" y="119"/>
                  </a:cubicBezTo>
                  <a:cubicBezTo>
                    <a:pt x="24" y="120"/>
                    <a:pt x="28" y="127"/>
                    <a:pt x="26" y="129"/>
                  </a:cubicBezTo>
                  <a:cubicBezTo>
                    <a:pt x="25" y="130"/>
                    <a:pt x="20" y="131"/>
                    <a:pt x="20" y="137"/>
                  </a:cubicBezTo>
                  <a:cubicBezTo>
                    <a:pt x="20" y="142"/>
                    <a:pt x="21" y="145"/>
                    <a:pt x="20" y="147"/>
                  </a:cubicBezTo>
                  <a:cubicBezTo>
                    <a:pt x="20" y="149"/>
                    <a:pt x="23" y="149"/>
                    <a:pt x="22" y="152"/>
                  </a:cubicBezTo>
                  <a:cubicBezTo>
                    <a:pt x="22" y="155"/>
                    <a:pt x="18" y="153"/>
                    <a:pt x="18" y="155"/>
                  </a:cubicBezTo>
                  <a:cubicBezTo>
                    <a:pt x="18" y="157"/>
                    <a:pt x="19" y="161"/>
                    <a:pt x="17" y="161"/>
                  </a:cubicBezTo>
                  <a:cubicBezTo>
                    <a:pt x="16" y="161"/>
                    <a:pt x="15" y="163"/>
                    <a:pt x="15" y="166"/>
                  </a:cubicBezTo>
                  <a:cubicBezTo>
                    <a:pt x="15" y="170"/>
                    <a:pt x="13" y="170"/>
                    <a:pt x="13" y="172"/>
                  </a:cubicBezTo>
                  <a:cubicBezTo>
                    <a:pt x="13" y="173"/>
                    <a:pt x="15" y="175"/>
                    <a:pt x="15" y="177"/>
                  </a:cubicBezTo>
                  <a:cubicBezTo>
                    <a:pt x="15" y="179"/>
                    <a:pt x="16" y="186"/>
                    <a:pt x="14" y="186"/>
                  </a:cubicBezTo>
                  <a:cubicBezTo>
                    <a:pt x="12" y="186"/>
                    <a:pt x="12" y="193"/>
                    <a:pt x="13" y="194"/>
                  </a:cubicBezTo>
                  <a:cubicBezTo>
                    <a:pt x="14" y="195"/>
                    <a:pt x="14" y="197"/>
                    <a:pt x="14" y="199"/>
                  </a:cubicBezTo>
                  <a:cubicBezTo>
                    <a:pt x="13" y="200"/>
                    <a:pt x="17" y="202"/>
                    <a:pt x="15" y="204"/>
                  </a:cubicBezTo>
                  <a:cubicBezTo>
                    <a:pt x="13" y="206"/>
                    <a:pt x="14" y="209"/>
                    <a:pt x="17" y="208"/>
                  </a:cubicBezTo>
                  <a:cubicBezTo>
                    <a:pt x="20" y="207"/>
                    <a:pt x="21" y="212"/>
                    <a:pt x="19" y="212"/>
                  </a:cubicBezTo>
                  <a:cubicBezTo>
                    <a:pt x="16" y="212"/>
                    <a:pt x="13" y="212"/>
                    <a:pt x="15" y="213"/>
                  </a:cubicBezTo>
                  <a:cubicBezTo>
                    <a:pt x="18" y="215"/>
                    <a:pt x="20" y="217"/>
                    <a:pt x="17" y="219"/>
                  </a:cubicBezTo>
                  <a:cubicBezTo>
                    <a:pt x="13" y="220"/>
                    <a:pt x="16" y="222"/>
                    <a:pt x="15" y="225"/>
                  </a:cubicBezTo>
                  <a:cubicBezTo>
                    <a:pt x="15" y="228"/>
                    <a:pt x="18" y="230"/>
                    <a:pt x="15" y="231"/>
                  </a:cubicBezTo>
                  <a:cubicBezTo>
                    <a:pt x="13" y="232"/>
                    <a:pt x="16" y="236"/>
                    <a:pt x="13" y="237"/>
                  </a:cubicBezTo>
                  <a:cubicBezTo>
                    <a:pt x="9" y="237"/>
                    <a:pt x="12" y="240"/>
                    <a:pt x="9" y="242"/>
                  </a:cubicBezTo>
                  <a:cubicBezTo>
                    <a:pt x="7" y="244"/>
                    <a:pt x="12" y="247"/>
                    <a:pt x="10" y="248"/>
                  </a:cubicBezTo>
                  <a:cubicBezTo>
                    <a:pt x="7" y="250"/>
                    <a:pt x="9" y="254"/>
                    <a:pt x="6" y="254"/>
                  </a:cubicBezTo>
                  <a:cubicBezTo>
                    <a:pt x="4" y="254"/>
                    <a:pt x="2" y="257"/>
                    <a:pt x="2" y="259"/>
                  </a:cubicBezTo>
                  <a:cubicBezTo>
                    <a:pt x="2" y="261"/>
                    <a:pt x="0" y="264"/>
                    <a:pt x="2" y="267"/>
                  </a:cubicBezTo>
                  <a:cubicBezTo>
                    <a:pt x="4" y="269"/>
                    <a:pt x="2" y="271"/>
                    <a:pt x="4" y="272"/>
                  </a:cubicBezTo>
                  <a:cubicBezTo>
                    <a:pt x="5" y="273"/>
                    <a:pt x="12" y="271"/>
                    <a:pt x="11" y="274"/>
                  </a:cubicBezTo>
                  <a:cubicBezTo>
                    <a:pt x="10" y="277"/>
                    <a:pt x="10" y="283"/>
                    <a:pt x="12" y="283"/>
                  </a:cubicBezTo>
                  <a:cubicBezTo>
                    <a:pt x="13" y="283"/>
                    <a:pt x="13" y="287"/>
                    <a:pt x="15" y="287"/>
                  </a:cubicBezTo>
                  <a:cubicBezTo>
                    <a:pt x="17" y="287"/>
                    <a:pt x="26" y="286"/>
                    <a:pt x="30" y="287"/>
                  </a:cubicBezTo>
                  <a:cubicBezTo>
                    <a:pt x="31" y="287"/>
                    <a:pt x="33" y="288"/>
                    <a:pt x="34" y="289"/>
                  </a:cubicBezTo>
                  <a:cubicBezTo>
                    <a:pt x="36" y="288"/>
                    <a:pt x="41" y="291"/>
                    <a:pt x="42" y="290"/>
                  </a:cubicBezTo>
                  <a:cubicBezTo>
                    <a:pt x="43" y="289"/>
                    <a:pt x="37" y="284"/>
                    <a:pt x="37" y="283"/>
                  </a:cubicBezTo>
                  <a:cubicBezTo>
                    <a:pt x="37" y="281"/>
                    <a:pt x="36" y="278"/>
                    <a:pt x="36" y="277"/>
                  </a:cubicBezTo>
                  <a:cubicBezTo>
                    <a:pt x="36" y="275"/>
                    <a:pt x="36" y="271"/>
                    <a:pt x="38" y="269"/>
                  </a:cubicBezTo>
                  <a:cubicBezTo>
                    <a:pt x="41" y="267"/>
                    <a:pt x="41" y="266"/>
                    <a:pt x="42" y="266"/>
                  </a:cubicBezTo>
                  <a:cubicBezTo>
                    <a:pt x="44" y="266"/>
                    <a:pt x="47" y="264"/>
                    <a:pt x="47" y="260"/>
                  </a:cubicBezTo>
                  <a:cubicBezTo>
                    <a:pt x="47" y="256"/>
                    <a:pt x="49" y="254"/>
                    <a:pt x="53" y="251"/>
                  </a:cubicBezTo>
                  <a:cubicBezTo>
                    <a:pt x="57" y="248"/>
                    <a:pt x="63" y="245"/>
                    <a:pt x="62" y="243"/>
                  </a:cubicBezTo>
                  <a:cubicBezTo>
                    <a:pt x="62" y="242"/>
                    <a:pt x="64" y="237"/>
                    <a:pt x="64" y="236"/>
                  </a:cubicBezTo>
                  <a:cubicBezTo>
                    <a:pt x="64" y="234"/>
                    <a:pt x="58" y="234"/>
                    <a:pt x="56" y="233"/>
                  </a:cubicBezTo>
                  <a:cubicBezTo>
                    <a:pt x="54" y="233"/>
                    <a:pt x="47" y="228"/>
                    <a:pt x="50" y="221"/>
                  </a:cubicBezTo>
                  <a:cubicBezTo>
                    <a:pt x="54" y="215"/>
                    <a:pt x="61" y="214"/>
                    <a:pt x="64" y="214"/>
                  </a:cubicBezTo>
                  <a:cubicBezTo>
                    <a:pt x="66" y="213"/>
                    <a:pt x="64" y="210"/>
                    <a:pt x="65" y="209"/>
                  </a:cubicBezTo>
                  <a:cubicBezTo>
                    <a:pt x="67" y="208"/>
                    <a:pt x="68" y="206"/>
                    <a:pt x="68" y="204"/>
                  </a:cubicBezTo>
                  <a:cubicBezTo>
                    <a:pt x="68" y="201"/>
                    <a:pt x="68" y="196"/>
                    <a:pt x="71" y="196"/>
                  </a:cubicBezTo>
                  <a:cubicBezTo>
                    <a:pt x="74" y="195"/>
                    <a:pt x="75" y="193"/>
                    <a:pt x="73" y="193"/>
                  </a:cubicBezTo>
                  <a:cubicBezTo>
                    <a:pt x="71" y="192"/>
                    <a:pt x="70" y="190"/>
                    <a:pt x="73" y="190"/>
                  </a:cubicBezTo>
                  <a:cubicBezTo>
                    <a:pt x="77" y="189"/>
                    <a:pt x="75" y="192"/>
                    <a:pt x="78" y="192"/>
                  </a:cubicBezTo>
                  <a:cubicBezTo>
                    <a:pt x="80" y="192"/>
                    <a:pt x="84" y="188"/>
                    <a:pt x="81" y="186"/>
                  </a:cubicBezTo>
                  <a:cubicBezTo>
                    <a:pt x="78" y="184"/>
                    <a:pt x="77" y="187"/>
                    <a:pt x="75" y="188"/>
                  </a:cubicBezTo>
                  <a:cubicBezTo>
                    <a:pt x="74" y="188"/>
                    <a:pt x="73" y="185"/>
                    <a:pt x="71" y="185"/>
                  </a:cubicBezTo>
                  <a:cubicBezTo>
                    <a:pt x="69" y="185"/>
                    <a:pt x="70" y="181"/>
                    <a:pt x="70" y="179"/>
                  </a:cubicBezTo>
                  <a:cubicBezTo>
                    <a:pt x="69" y="178"/>
                    <a:pt x="68" y="174"/>
                    <a:pt x="69" y="172"/>
                  </a:cubicBezTo>
                  <a:cubicBezTo>
                    <a:pt x="71" y="170"/>
                    <a:pt x="77" y="175"/>
                    <a:pt x="82" y="175"/>
                  </a:cubicBezTo>
                  <a:cubicBezTo>
                    <a:pt x="88" y="176"/>
                    <a:pt x="92" y="173"/>
                    <a:pt x="92" y="171"/>
                  </a:cubicBezTo>
                  <a:cubicBezTo>
                    <a:pt x="92" y="169"/>
                    <a:pt x="89" y="165"/>
                    <a:pt x="92" y="163"/>
                  </a:cubicBezTo>
                  <a:cubicBezTo>
                    <a:pt x="95" y="161"/>
                    <a:pt x="93" y="160"/>
                    <a:pt x="92" y="157"/>
                  </a:cubicBezTo>
                  <a:cubicBezTo>
                    <a:pt x="91" y="154"/>
                    <a:pt x="93" y="153"/>
                    <a:pt x="95" y="154"/>
                  </a:cubicBezTo>
                  <a:cubicBezTo>
                    <a:pt x="96" y="155"/>
                    <a:pt x="107" y="155"/>
                    <a:pt x="115" y="153"/>
                  </a:cubicBezTo>
                  <a:cubicBezTo>
                    <a:pt x="124" y="151"/>
                    <a:pt x="130" y="148"/>
                    <a:pt x="131" y="145"/>
                  </a:cubicBezTo>
                  <a:cubicBezTo>
                    <a:pt x="131" y="143"/>
                    <a:pt x="137" y="137"/>
                    <a:pt x="138" y="135"/>
                  </a:cubicBezTo>
                  <a:cubicBezTo>
                    <a:pt x="139" y="133"/>
                    <a:pt x="138" y="130"/>
                    <a:pt x="135" y="129"/>
                  </a:cubicBezTo>
                  <a:cubicBezTo>
                    <a:pt x="131" y="129"/>
                    <a:pt x="131" y="125"/>
                    <a:pt x="133" y="122"/>
                  </a:cubicBezTo>
                  <a:cubicBezTo>
                    <a:pt x="135" y="120"/>
                    <a:pt x="132" y="118"/>
                    <a:pt x="129" y="118"/>
                  </a:cubicBezTo>
                  <a:cubicBezTo>
                    <a:pt x="125" y="117"/>
                    <a:pt x="120" y="115"/>
                    <a:pt x="123" y="112"/>
                  </a:cubicBezTo>
                  <a:cubicBezTo>
                    <a:pt x="125" y="111"/>
                    <a:pt x="125" y="111"/>
                    <a:pt x="126" y="112"/>
                  </a:cubicBezTo>
                  <a:cubicBezTo>
                    <a:pt x="126" y="110"/>
                    <a:pt x="127" y="109"/>
                    <a:pt x="127" y="108"/>
                  </a:cubicBezTo>
                  <a:cubicBezTo>
                    <a:pt x="126" y="108"/>
                    <a:pt x="124" y="108"/>
                    <a:pt x="124" y="103"/>
                  </a:cubicBezTo>
                  <a:cubicBezTo>
                    <a:pt x="124" y="98"/>
                    <a:pt x="126" y="99"/>
                    <a:pt x="126" y="93"/>
                  </a:cubicBezTo>
                  <a:cubicBezTo>
                    <a:pt x="127" y="86"/>
                    <a:pt x="129" y="83"/>
                    <a:pt x="129" y="79"/>
                  </a:cubicBezTo>
                  <a:cubicBezTo>
                    <a:pt x="129" y="76"/>
                    <a:pt x="135" y="72"/>
                    <a:pt x="139" y="66"/>
                  </a:cubicBezTo>
                  <a:cubicBezTo>
                    <a:pt x="142" y="61"/>
                    <a:pt x="150" y="54"/>
                    <a:pt x="153" y="52"/>
                  </a:cubicBezTo>
                  <a:cubicBezTo>
                    <a:pt x="156" y="50"/>
                    <a:pt x="162" y="48"/>
                    <a:pt x="162" y="46"/>
                  </a:cubicBezTo>
                  <a:cubicBezTo>
                    <a:pt x="163" y="44"/>
                    <a:pt x="162" y="35"/>
                    <a:pt x="161" y="3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3" name="Freeform 112"/>
            <p:cNvSpPr>
              <a:spLocks/>
            </p:cNvSpPr>
            <p:nvPr/>
          </p:nvSpPr>
          <p:spPr bwMode="auto">
            <a:xfrm>
              <a:off x="6554238" y="6551159"/>
              <a:ext cx="246063" cy="1263650"/>
            </a:xfrm>
            <a:custGeom>
              <a:avLst/>
              <a:gdLst>
                <a:gd name="T0" fmla="*/ 28 w 71"/>
                <a:gd name="T1" fmla="*/ 310 h 364"/>
                <a:gd name="T2" fmla="*/ 19 w 71"/>
                <a:gd name="T3" fmla="*/ 295 h 364"/>
                <a:gd name="T4" fmla="*/ 26 w 71"/>
                <a:gd name="T5" fmla="*/ 278 h 364"/>
                <a:gd name="T6" fmla="*/ 32 w 71"/>
                <a:gd name="T7" fmla="*/ 261 h 364"/>
                <a:gd name="T8" fmla="*/ 36 w 71"/>
                <a:gd name="T9" fmla="*/ 248 h 364"/>
                <a:gd name="T10" fmla="*/ 31 w 71"/>
                <a:gd name="T11" fmla="*/ 235 h 364"/>
                <a:gd name="T12" fmla="*/ 32 w 71"/>
                <a:gd name="T13" fmla="*/ 213 h 364"/>
                <a:gd name="T14" fmla="*/ 34 w 71"/>
                <a:gd name="T15" fmla="*/ 197 h 364"/>
                <a:gd name="T16" fmla="*/ 37 w 71"/>
                <a:gd name="T17" fmla="*/ 183 h 364"/>
                <a:gd name="T18" fmla="*/ 43 w 71"/>
                <a:gd name="T19" fmla="*/ 155 h 364"/>
                <a:gd name="T20" fmla="*/ 46 w 71"/>
                <a:gd name="T21" fmla="*/ 135 h 364"/>
                <a:gd name="T22" fmla="*/ 47 w 71"/>
                <a:gd name="T23" fmla="*/ 112 h 364"/>
                <a:gd name="T24" fmla="*/ 52 w 71"/>
                <a:gd name="T25" fmla="*/ 92 h 364"/>
                <a:gd name="T26" fmla="*/ 59 w 71"/>
                <a:gd name="T27" fmla="*/ 76 h 364"/>
                <a:gd name="T28" fmla="*/ 68 w 71"/>
                <a:gd name="T29" fmla="*/ 55 h 364"/>
                <a:gd name="T30" fmla="*/ 63 w 71"/>
                <a:gd name="T31" fmla="*/ 38 h 364"/>
                <a:gd name="T32" fmla="*/ 59 w 71"/>
                <a:gd name="T33" fmla="*/ 18 h 364"/>
                <a:gd name="T34" fmla="*/ 50 w 71"/>
                <a:gd name="T35" fmla="*/ 2 h 364"/>
                <a:gd name="T36" fmla="*/ 45 w 71"/>
                <a:gd name="T37" fmla="*/ 17 h 364"/>
                <a:gd name="T38" fmla="*/ 44 w 71"/>
                <a:gd name="T39" fmla="*/ 54 h 364"/>
                <a:gd name="T40" fmla="*/ 37 w 71"/>
                <a:gd name="T41" fmla="*/ 91 h 364"/>
                <a:gd name="T42" fmla="*/ 33 w 71"/>
                <a:gd name="T43" fmla="*/ 117 h 364"/>
                <a:gd name="T44" fmla="*/ 29 w 71"/>
                <a:gd name="T45" fmla="*/ 150 h 364"/>
                <a:gd name="T46" fmla="*/ 18 w 71"/>
                <a:gd name="T47" fmla="*/ 179 h 364"/>
                <a:gd name="T48" fmla="*/ 17 w 71"/>
                <a:gd name="T49" fmla="*/ 204 h 364"/>
                <a:gd name="T50" fmla="*/ 11 w 71"/>
                <a:gd name="T51" fmla="*/ 228 h 364"/>
                <a:gd name="T52" fmla="*/ 22 w 71"/>
                <a:gd name="T53" fmla="*/ 215 h 364"/>
                <a:gd name="T54" fmla="*/ 24 w 71"/>
                <a:gd name="T55" fmla="*/ 229 h 364"/>
                <a:gd name="T56" fmla="*/ 21 w 71"/>
                <a:gd name="T57" fmla="*/ 244 h 364"/>
                <a:gd name="T58" fmla="*/ 17 w 71"/>
                <a:gd name="T59" fmla="*/ 255 h 364"/>
                <a:gd name="T60" fmla="*/ 16 w 71"/>
                <a:gd name="T61" fmla="*/ 253 h 364"/>
                <a:gd name="T62" fmla="*/ 10 w 71"/>
                <a:gd name="T63" fmla="*/ 255 h 364"/>
                <a:gd name="T64" fmla="*/ 1 w 71"/>
                <a:gd name="T65" fmla="*/ 267 h 364"/>
                <a:gd name="T66" fmla="*/ 11 w 71"/>
                <a:gd name="T67" fmla="*/ 268 h 364"/>
                <a:gd name="T68" fmla="*/ 17 w 71"/>
                <a:gd name="T69" fmla="*/ 278 h 364"/>
                <a:gd name="T70" fmla="*/ 7 w 71"/>
                <a:gd name="T71" fmla="*/ 280 h 364"/>
                <a:gd name="T72" fmla="*/ 8 w 71"/>
                <a:gd name="T73" fmla="*/ 286 h 364"/>
                <a:gd name="T74" fmla="*/ 3 w 71"/>
                <a:gd name="T75" fmla="*/ 294 h 364"/>
                <a:gd name="T76" fmla="*/ 10 w 71"/>
                <a:gd name="T77" fmla="*/ 297 h 364"/>
                <a:gd name="T78" fmla="*/ 11 w 71"/>
                <a:gd name="T79" fmla="*/ 305 h 364"/>
                <a:gd name="T80" fmla="*/ 6 w 71"/>
                <a:gd name="T81" fmla="*/ 315 h 364"/>
                <a:gd name="T82" fmla="*/ 16 w 71"/>
                <a:gd name="T83" fmla="*/ 317 h 364"/>
                <a:gd name="T84" fmla="*/ 20 w 71"/>
                <a:gd name="T85" fmla="*/ 320 h 364"/>
                <a:gd name="T86" fmla="*/ 15 w 71"/>
                <a:gd name="T87" fmla="*/ 330 h 364"/>
                <a:gd name="T88" fmla="*/ 28 w 71"/>
                <a:gd name="T89" fmla="*/ 330 h 364"/>
                <a:gd name="T90" fmla="*/ 19 w 71"/>
                <a:gd name="T91" fmla="*/ 337 h 364"/>
                <a:gd name="T92" fmla="*/ 30 w 71"/>
                <a:gd name="T93" fmla="*/ 335 h 364"/>
                <a:gd name="T94" fmla="*/ 18 w 71"/>
                <a:gd name="T95" fmla="*/ 344 h 364"/>
                <a:gd name="T96" fmla="*/ 28 w 71"/>
                <a:gd name="T97" fmla="*/ 345 h 364"/>
                <a:gd name="T98" fmla="*/ 45 w 71"/>
                <a:gd name="T99" fmla="*/ 329 h 364"/>
                <a:gd name="T100" fmla="*/ 50 w 71"/>
                <a:gd name="T101" fmla="*/ 338 h 364"/>
                <a:gd name="T102" fmla="*/ 43 w 71"/>
                <a:gd name="T103" fmla="*/ 341 h 364"/>
                <a:gd name="T104" fmla="*/ 35 w 71"/>
                <a:gd name="T105" fmla="*/ 347 h 364"/>
                <a:gd name="T106" fmla="*/ 41 w 71"/>
                <a:gd name="T107" fmla="*/ 359 h 364"/>
                <a:gd name="T108" fmla="*/ 52 w 71"/>
                <a:gd name="T109" fmla="*/ 357 h 364"/>
                <a:gd name="T110" fmla="*/ 64 w 71"/>
                <a:gd name="T111" fmla="*/ 358 h 364"/>
                <a:gd name="T112" fmla="*/ 57 w 71"/>
                <a:gd name="T113" fmla="*/ 356 h 364"/>
                <a:gd name="T114" fmla="*/ 50 w 71"/>
                <a:gd name="T115" fmla="*/ 326 h 364"/>
                <a:gd name="T116" fmla="*/ 32 w 71"/>
                <a:gd name="T117" fmla="*/ 323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1" h="364">
                  <a:moveTo>
                    <a:pt x="32" y="323"/>
                  </a:moveTo>
                  <a:cubicBezTo>
                    <a:pt x="30" y="323"/>
                    <a:pt x="30" y="319"/>
                    <a:pt x="29" y="319"/>
                  </a:cubicBezTo>
                  <a:cubicBezTo>
                    <a:pt x="27" y="319"/>
                    <a:pt x="27" y="313"/>
                    <a:pt x="28" y="310"/>
                  </a:cubicBezTo>
                  <a:cubicBezTo>
                    <a:pt x="29" y="307"/>
                    <a:pt x="22" y="309"/>
                    <a:pt x="21" y="308"/>
                  </a:cubicBezTo>
                  <a:cubicBezTo>
                    <a:pt x="19" y="307"/>
                    <a:pt x="21" y="305"/>
                    <a:pt x="19" y="303"/>
                  </a:cubicBezTo>
                  <a:cubicBezTo>
                    <a:pt x="17" y="300"/>
                    <a:pt x="19" y="297"/>
                    <a:pt x="19" y="295"/>
                  </a:cubicBezTo>
                  <a:cubicBezTo>
                    <a:pt x="19" y="293"/>
                    <a:pt x="21" y="290"/>
                    <a:pt x="23" y="290"/>
                  </a:cubicBezTo>
                  <a:cubicBezTo>
                    <a:pt x="26" y="290"/>
                    <a:pt x="24" y="286"/>
                    <a:pt x="27" y="284"/>
                  </a:cubicBezTo>
                  <a:cubicBezTo>
                    <a:pt x="29" y="283"/>
                    <a:pt x="24" y="280"/>
                    <a:pt x="26" y="278"/>
                  </a:cubicBezTo>
                  <a:cubicBezTo>
                    <a:pt x="29" y="276"/>
                    <a:pt x="26" y="273"/>
                    <a:pt x="30" y="273"/>
                  </a:cubicBezTo>
                  <a:cubicBezTo>
                    <a:pt x="33" y="272"/>
                    <a:pt x="30" y="268"/>
                    <a:pt x="32" y="267"/>
                  </a:cubicBezTo>
                  <a:cubicBezTo>
                    <a:pt x="35" y="266"/>
                    <a:pt x="32" y="264"/>
                    <a:pt x="32" y="261"/>
                  </a:cubicBezTo>
                  <a:cubicBezTo>
                    <a:pt x="33" y="258"/>
                    <a:pt x="30" y="256"/>
                    <a:pt x="34" y="255"/>
                  </a:cubicBezTo>
                  <a:cubicBezTo>
                    <a:pt x="37" y="253"/>
                    <a:pt x="35" y="251"/>
                    <a:pt x="32" y="249"/>
                  </a:cubicBezTo>
                  <a:cubicBezTo>
                    <a:pt x="30" y="248"/>
                    <a:pt x="33" y="248"/>
                    <a:pt x="36" y="248"/>
                  </a:cubicBezTo>
                  <a:cubicBezTo>
                    <a:pt x="38" y="248"/>
                    <a:pt x="37" y="243"/>
                    <a:pt x="34" y="244"/>
                  </a:cubicBezTo>
                  <a:cubicBezTo>
                    <a:pt x="31" y="245"/>
                    <a:pt x="30" y="242"/>
                    <a:pt x="32" y="240"/>
                  </a:cubicBezTo>
                  <a:cubicBezTo>
                    <a:pt x="34" y="238"/>
                    <a:pt x="30" y="236"/>
                    <a:pt x="31" y="235"/>
                  </a:cubicBezTo>
                  <a:cubicBezTo>
                    <a:pt x="31" y="233"/>
                    <a:pt x="31" y="231"/>
                    <a:pt x="30" y="230"/>
                  </a:cubicBezTo>
                  <a:cubicBezTo>
                    <a:pt x="29" y="229"/>
                    <a:pt x="29" y="222"/>
                    <a:pt x="31" y="222"/>
                  </a:cubicBezTo>
                  <a:cubicBezTo>
                    <a:pt x="33" y="222"/>
                    <a:pt x="32" y="215"/>
                    <a:pt x="32" y="213"/>
                  </a:cubicBezTo>
                  <a:cubicBezTo>
                    <a:pt x="32" y="211"/>
                    <a:pt x="30" y="209"/>
                    <a:pt x="30" y="208"/>
                  </a:cubicBezTo>
                  <a:cubicBezTo>
                    <a:pt x="30" y="206"/>
                    <a:pt x="32" y="206"/>
                    <a:pt x="32" y="202"/>
                  </a:cubicBezTo>
                  <a:cubicBezTo>
                    <a:pt x="32" y="199"/>
                    <a:pt x="33" y="197"/>
                    <a:pt x="34" y="197"/>
                  </a:cubicBezTo>
                  <a:cubicBezTo>
                    <a:pt x="36" y="197"/>
                    <a:pt x="35" y="193"/>
                    <a:pt x="35" y="191"/>
                  </a:cubicBezTo>
                  <a:cubicBezTo>
                    <a:pt x="35" y="189"/>
                    <a:pt x="39" y="191"/>
                    <a:pt x="39" y="188"/>
                  </a:cubicBezTo>
                  <a:cubicBezTo>
                    <a:pt x="40" y="185"/>
                    <a:pt x="37" y="185"/>
                    <a:pt x="37" y="183"/>
                  </a:cubicBezTo>
                  <a:cubicBezTo>
                    <a:pt x="38" y="181"/>
                    <a:pt x="37" y="178"/>
                    <a:pt x="37" y="173"/>
                  </a:cubicBezTo>
                  <a:cubicBezTo>
                    <a:pt x="37" y="167"/>
                    <a:pt x="42" y="166"/>
                    <a:pt x="43" y="165"/>
                  </a:cubicBezTo>
                  <a:cubicBezTo>
                    <a:pt x="45" y="163"/>
                    <a:pt x="41" y="156"/>
                    <a:pt x="43" y="155"/>
                  </a:cubicBezTo>
                  <a:cubicBezTo>
                    <a:pt x="45" y="154"/>
                    <a:pt x="44" y="150"/>
                    <a:pt x="46" y="149"/>
                  </a:cubicBezTo>
                  <a:cubicBezTo>
                    <a:pt x="47" y="148"/>
                    <a:pt x="47" y="145"/>
                    <a:pt x="48" y="142"/>
                  </a:cubicBezTo>
                  <a:cubicBezTo>
                    <a:pt x="49" y="139"/>
                    <a:pt x="46" y="138"/>
                    <a:pt x="46" y="135"/>
                  </a:cubicBezTo>
                  <a:cubicBezTo>
                    <a:pt x="46" y="132"/>
                    <a:pt x="45" y="130"/>
                    <a:pt x="43" y="127"/>
                  </a:cubicBezTo>
                  <a:cubicBezTo>
                    <a:pt x="41" y="124"/>
                    <a:pt x="42" y="118"/>
                    <a:pt x="43" y="118"/>
                  </a:cubicBezTo>
                  <a:cubicBezTo>
                    <a:pt x="45" y="118"/>
                    <a:pt x="44" y="113"/>
                    <a:pt x="47" y="112"/>
                  </a:cubicBezTo>
                  <a:cubicBezTo>
                    <a:pt x="49" y="111"/>
                    <a:pt x="48" y="107"/>
                    <a:pt x="47" y="104"/>
                  </a:cubicBezTo>
                  <a:cubicBezTo>
                    <a:pt x="45" y="100"/>
                    <a:pt x="49" y="102"/>
                    <a:pt x="49" y="100"/>
                  </a:cubicBezTo>
                  <a:cubicBezTo>
                    <a:pt x="49" y="97"/>
                    <a:pt x="50" y="93"/>
                    <a:pt x="52" y="92"/>
                  </a:cubicBezTo>
                  <a:cubicBezTo>
                    <a:pt x="55" y="91"/>
                    <a:pt x="55" y="87"/>
                    <a:pt x="55" y="86"/>
                  </a:cubicBezTo>
                  <a:cubicBezTo>
                    <a:pt x="55" y="84"/>
                    <a:pt x="58" y="83"/>
                    <a:pt x="60" y="82"/>
                  </a:cubicBezTo>
                  <a:cubicBezTo>
                    <a:pt x="61" y="80"/>
                    <a:pt x="57" y="78"/>
                    <a:pt x="59" y="76"/>
                  </a:cubicBezTo>
                  <a:cubicBezTo>
                    <a:pt x="62" y="75"/>
                    <a:pt x="57" y="69"/>
                    <a:pt x="59" y="68"/>
                  </a:cubicBezTo>
                  <a:cubicBezTo>
                    <a:pt x="60" y="66"/>
                    <a:pt x="59" y="64"/>
                    <a:pt x="59" y="62"/>
                  </a:cubicBezTo>
                  <a:cubicBezTo>
                    <a:pt x="59" y="60"/>
                    <a:pt x="67" y="56"/>
                    <a:pt x="68" y="55"/>
                  </a:cubicBezTo>
                  <a:cubicBezTo>
                    <a:pt x="69" y="53"/>
                    <a:pt x="70" y="49"/>
                    <a:pt x="70" y="45"/>
                  </a:cubicBezTo>
                  <a:cubicBezTo>
                    <a:pt x="68" y="47"/>
                    <a:pt x="65" y="48"/>
                    <a:pt x="65" y="47"/>
                  </a:cubicBezTo>
                  <a:cubicBezTo>
                    <a:pt x="64" y="45"/>
                    <a:pt x="65" y="40"/>
                    <a:pt x="63" y="38"/>
                  </a:cubicBezTo>
                  <a:cubicBezTo>
                    <a:pt x="61" y="36"/>
                    <a:pt x="62" y="32"/>
                    <a:pt x="60" y="31"/>
                  </a:cubicBezTo>
                  <a:cubicBezTo>
                    <a:pt x="58" y="30"/>
                    <a:pt x="55" y="25"/>
                    <a:pt x="57" y="24"/>
                  </a:cubicBezTo>
                  <a:cubicBezTo>
                    <a:pt x="59" y="23"/>
                    <a:pt x="57" y="20"/>
                    <a:pt x="59" y="18"/>
                  </a:cubicBezTo>
                  <a:cubicBezTo>
                    <a:pt x="61" y="17"/>
                    <a:pt x="58" y="17"/>
                    <a:pt x="56" y="14"/>
                  </a:cubicBezTo>
                  <a:cubicBezTo>
                    <a:pt x="53" y="11"/>
                    <a:pt x="57" y="7"/>
                    <a:pt x="54" y="5"/>
                  </a:cubicBezTo>
                  <a:cubicBezTo>
                    <a:pt x="51" y="3"/>
                    <a:pt x="51" y="0"/>
                    <a:pt x="50" y="2"/>
                  </a:cubicBezTo>
                  <a:cubicBezTo>
                    <a:pt x="49" y="3"/>
                    <a:pt x="49" y="7"/>
                    <a:pt x="47" y="8"/>
                  </a:cubicBezTo>
                  <a:cubicBezTo>
                    <a:pt x="46" y="8"/>
                    <a:pt x="46" y="9"/>
                    <a:pt x="45" y="9"/>
                  </a:cubicBezTo>
                  <a:cubicBezTo>
                    <a:pt x="45" y="11"/>
                    <a:pt x="44" y="15"/>
                    <a:pt x="45" y="17"/>
                  </a:cubicBezTo>
                  <a:cubicBezTo>
                    <a:pt x="46" y="19"/>
                    <a:pt x="47" y="32"/>
                    <a:pt x="46" y="37"/>
                  </a:cubicBezTo>
                  <a:cubicBezTo>
                    <a:pt x="45" y="42"/>
                    <a:pt x="44" y="46"/>
                    <a:pt x="43" y="49"/>
                  </a:cubicBezTo>
                  <a:cubicBezTo>
                    <a:pt x="41" y="52"/>
                    <a:pt x="45" y="53"/>
                    <a:pt x="44" y="54"/>
                  </a:cubicBezTo>
                  <a:cubicBezTo>
                    <a:pt x="42" y="55"/>
                    <a:pt x="43" y="59"/>
                    <a:pt x="43" y="65"/>
                  </a:cubicBezTo>
                  <a:cubicBezTo>
                    <a:pt x="43" y="70"/>
                    <a:pt x="39" y="80"/>
                    <a:pt x="39" y="83"/>
                  </a:cubicBezTo>
                  <a:cubicBezTo>
                    <a:pt x="39" y="86"/>
                    <a:pt x="37" y="88"/>
                    <a:pt x="37" y="91"/>
                  </a:cubicBezTo>
                  <a:cubicBezTo>
                    <a:pt x="37" y="95"/>
                    <a:pt x="35" y="97"/>
                    <a:pt x="33" y="98"/>
                  </a:cubicBezTo>
                  <a:cubicBezTo>
                    <a:pt x="31" y="100"/>
                    <a:pt x="37" y="105"/>
                    <a:pt x="36" y="108"/>
                  </a:cubicBezTo>
                  <a:cubicBezTo>
                    <a:pt x="36" y="111"/>
                    <a:pt x="33" y="112"/>
                    <a:pt x="33" y="117"/>
                  </a:cubicBezTo>
                  <a:cubicBezTo>
                    <a:pt x="35" y="123"/>
                    <a:pt x="33" y="132"/>
                    <a:pt x="33" y="134"/>
                  </a:cubicBezTo>
                  <a:cubicBezTo>
                    <a:pt x="33" y="136"/>
                    <a:pt x="31" y="136"/>
                    <a:pt x="32" y="140"/>
                  </a:cubicBezTo>
                  <a:cubicBezTo>
                    <a:pt x="32" y="144"/>
                    <a:pt x="29" y="145"/>
                    <a:pt x="29" y="150"/>
                  </a:cubicBezTo>
                  <a:cubicBezTo>
                    <a:pt x="28" y="155"/>
                    <a:pt x="24" y="163"/>
                    <a:pt x="23" y="167"/>
                  </a:cubicBezTo>
                  <a:cubicBezTo>
                    <a:pt x="21" y="171"/>
                    <a:pt x="21" y="173"/>
                    <a:pt x="19" y="173"/>
                  </a:cubicBezTo>
                  <a:cubicBezTo>
                    <a:pt x="17" y="173"/>
                    <a:pt x="16" y="176"/>
                    <a:pt x="18" y="179"/>
                  </a:cubicBezTo>
                  <a:cubicBezTo>
                    <a:pt x="19" y="183"/>
                    <a:pt x="17" y="186"/>
                    <a:pt x="19" y="190"/>
                  </a:cubicBezTo>
                  <a:cubicBezTo>
                    <a:pt x="21" y="193"/>
                    <a:pt x="20" y="194"/>
                    <a:pt x="19" y="198"/>
                  </a:cubicBezTo>
                  <a:cubicBezTo>
                    <a:pt x="18" y="201"/>
                    <a:pt x="17" y="201"/>
                    <a:pt x="17" y="204"/>
                  </a:cubicBezTo>
                  <a:cubicBezTo>
                    <a:pt x="17" y="208"/>
                    <a:pt x="14" y="210"/>
                    <a:pt x="16" y="214"/>
                  </a:cubicBezTo>
                  <a:cubicBezTo>
                    <a:pt x="17" y="218"/>
                    <a:pt x="17" y="219"/>
                    <a:pt x="15" y="219"/>
                  </a:cubicBezTo>
                  <a:cubicBezTo>
                    <a:pt x="13" y="219"/>
                    <a:pt x="12" y="222"/>
                    <a:pt x="11" y="228"/>
                  </a:cubicBezTo>
                  <a:cubicBezTo>
                    <a:pt x="11" y="233"/>
                    <a:pt x="11" y="233"/>
                    <a:pt x="15" y="233"/>
                  </a:cubicBezTo>
                  <a:cubicBezTo>
                    <a:pt x="20" y="233"/>
                    <a:pt x="16" y="218"/>
                    <a:pt x="19" y="218"/>
                  </a:cubicBezTo>
                  <a:cubicBezTo>
                    <a:pt x="21" y="218"/>
                    <a:pt x="19" y="216"/>
                    <a:pt x="22" y="215"/>
                  </a:cubicBezTo>
                  <a:cubicBezTo>
                    <a:pt x="25" y="215"/>
                    <a:pt x="22" y="218"/>
                    <a:pt x="24" y="218"/>
                  </a:cubicBezTo>
                  <a:cubicBezTo>
                    <a:pt x="26" y="219"/>
                    <a:pt x="27" y="220"/>
                    <a:pt x="25" y="222"/>
                  </a:cubicBezTo>
                  <a:cubicBezTo>
                    <a:pt x="22" y="224"/>
                    <a:pt x="25" y="227"/>
                    <a:pt x="24" y="229"/>
                  </a:cubicBezTo>
                  <a:cubicBezTo>
                    <a:pt x="23" y="231"/>
                    <a:pt x="21" y="233"/>
                    <a:pt x="22" y="235"/>
                  </a:cubicBezTo>
                  <a:cubicBezTo>
                    <a:pt x="23" y="237"/>
                    <a:pt x="21" y="237"/>
                    <a:pt x="20" y="240"/>
                  </a:cubicBezTo>
                  <a:cubicBezTo>
                    <a:pt x="20" y="243"/>
                    <a:pt x="22" y="244"/>
                    <a:pt x="21" y="244"/>
                  </a:cubicBezTo>
                  <a:cubicBezTo>
                    <a:pt x="20" y="245"/>
                    <a:pt x="22" y="247"/>
                    <a:pt x="21" y="248"/>
                  </a:cubicBezTo>
                  <a:cubicBezTo>
                    <a:pt x="19" y="248"/>
                    <a:pt x="20" y="250"/>
                    <a:pt x="21" y="252"/>
                  </a:cubicBezTo>
                  <a:cubicBezTo>
                    <a:pt x="22" y="255"/>
                    <a:pt x="19" y="253"/>
                    <a:pt x="17" y="255"/>
                  </a:cubicBezTo>
                  <a:cubicBezTo>
                    <a:pt x="15" y="256"/>
                    <a:pt x="19" y="258"/>
                    <a:pt x="18" y="260"/>
                  </a:cubicBezTo>
                  <a:cubicBezTo>
                    <a:pt x="16" y="262"/>
                    <a:pt x="14" y="259"/>
                    <a:pt x="12" y="258"/>
                  </a:cubicBezTo>
                  <a:cubicBezTo>
                    <a:pt x="11" y="257"/>
                    <a:pt x="14" y="255"/>
                    <a:pt x="16" y="253"/>
                  </a:cubicBezTo>
                  <a:cubicBezTo>
                    <a:pt x="18" y="251"/>
                    <a:pt x="14" y="246"/>
                    <a:pt x="12" y="247"/>
                  </a:cubicBezTo>
                  <a:cubicBezTo>
                    <a:pt x="9" y="248"/>
                    <a:pt x="14" y="251"/>
                    <a:pt x="14" y="253"/>
                  </a:cubicBezTo>
                  <a:cubicBezTo>
                    <a:pt x="14" y="256"/>
                    <a:pt x="10" y="253"/>
                    <a:pt x="10" y="255"/>
                  </a:cubicBezTo>
                  <a:cubicBezTo>
                    <a:pt x="10" y="258"/>
                    <a:pt x="7" y="257"/>
                    <a:pt x="5" y="259"/>
                  </a:cubicBezTo>
                  <a:cubicBezTo>
                    <a:pt x="4" y="260"/>
                    <a:pt x="8" y="262"/>
                    <a:pt x="6" y="262"/>
                  </a:cubicBezTo>
                  <a:cubicBezTo>
                    <a:pt x="4" y="263"/>
                    <a:pt x="1" y="265"/>
                    <a:pt x="1" y="267"/>
                  </a:cubicBezTo>
                  <a:cubicBezTo>
                    <a:pt x="1" y="269"/>
                    <a:pt x="3" y="269"/>
                    <a:pt x="3" y="268"/>
                  </a:cubicBezTo>
                  <a:cubicBezTo>
                    <a:pt x="3" y="266"/>
                    <a:pt x="6" y="265"/>
                    <a:pt x="7" y="268"/>
                  </a:cubicBezTo>
                  <a:cubicBezTo>
                    <a:pt x="7" y="270"/>
                    <a:pt x="9" y="268"/>
                    <a:pt x="11" y="268"/>
                  </a:cubicBezTo>
                  <a:cubicBezTo>
                    <a:pt x="14" y="269"/>
                    <a:pt x="13" y="272"/>
                    <a:pt x="12" y="272"/>
                  </a:cubicBezTo>
                  <a:cubicBezTo>
                    <a:pt x="10" y="272"/>
                    <a:pt x="9" y="275"/>
                    <a:pt x="9" y="277"/>
                  </a:cubicBezTo>
                  <a:cubicBezTo>
                    <a:pt x="10" y="280"/>
                    <a:pt x="15" y="277"/>
                    <a:pt x="17" y="278"/>
                  </a:cubicBezTo>
                  <a:cubicBezTo>
                    <a:pt x="19" y="279"/>
                    <a:pt x="18" y="282"/>
                    <a:pt x="17" y="281"/>
                  </a:cubicBezTo>
                  <a:cubicBezTo>
                    <a:pt x="16" y="280"/>
                    <a:pt x="13" y="278"/>
                    <a:pt x="12" y="280"/>
                  </a:cubicBezTo>
                  <a:cubicBezTo>
                    <a:pt x="10" y="282"/>
                    <a:pt x="8" y="281"/>
                    <a:pt x="7" y="280"/>
                  </a:cubicBezTo>
                  <a:cubicBezTo>
                    <a:pt x="5" y="280"/>
                    <a:pt x="0" y="283"/>
                    <a:pt x="2" y="285"/>
                  </a:cubicBezTo>
                  <a:cubicBezTo>
                    <a:pt x="3" y="286"/>
                    <a:pt x="3" y="288"/>
                    <a:pt x="5" y="288"/>
                  </a:cubicBezTo>
                  <a:cubicBezTo>
                    <a:pt x="6" y="288"/>
                    <a:pt x="8" y="287"/>
                    <a:pt x="8" y="286"/>
                  </a:cubicBezTo>
                  <a:cubicBezTo>
                    <a:pt x="9" y="284"/>
                    <a:pt x="12" y="283"/>
                    <a:pt x="12" y="286"/>
                  </a:cubicBezTo>
                  <a:cubicBezTo>
                    <a:pt x="12" y="289"/>
                    <a:pt x="8" y="288"/>
                    <a:pt x="8" y="290"/>
                  </a:cubicBezTo>
                  <a:cubicBezTo>
                    <a:pt x="7" y="291"/>
                    <a:pt x="6" y="293"/>
                    <a:pt x="3" y="294"/>
                  </a:cubicBezTo>
                  <a:cubicBezTo>
                    <a:pt x="1" y="296"/>
                    <a:pt x="3" y="299"/>
                    <a:pt x="5" y="298"/>
                  </a:cubicBezTo>
                  <a:cubicBezTo>
                    <a:pt x="7" y="297"/>
                    <a:pt x="5" y="300"/>
                    <a:pt x="7" y="300"/>
                  </a:cubicBezTo>
                  <a:cubicBezTo>
                    <a:pt x="10" y="301"/>
                    <a:pt x="10" y="299"/>
                    <a:pt x="10" y="297"/>
                  </a:cubicBezTo>
                  <a:cubicBezTo>
                    <a:pt x="9" y="295"/>
                    <a:pt x="11" y="291"/>
                    <a:pt x="13" y="293"/>
                  </a:cubicBezTo>
                  <a:cubicBezTo>
                    <a:pt x="15" y="295"/>
                    <a:pt x="12" y="297"/>
                    <a:pt x="12" y="299"/>
                  </a:cubicBezTo>
                  <a:cubicBezTo>
                    <a:pt x="12" y="301"/>
                    <a:pt x="11" y="303"/>
                    <a:pt x="11" y="305"/>
                  </a:cubicBezTo>
                  <a:cubicBezTo>
                    <a:pt x="11" y="307"/>
                    <a:pt x="8" y="306"/>
                    <a:pt x="9" y="308"/>
                  </a:cubicBezTo>
                  <a:cubicBezTo>
                    <a:pt x="9" y="310"/>
                    <a:pt x="4" y="309"/>
                    <a:pt x="6" y="310"/>
                  </a:cubicBezTo>
                  <a:cubicBezTo>
                    <a:pt x="8" y="312"/>
                    <a:pt x="5" y="314"/>
                    <a:pt x="6" y="315"/>
                  </a:cubicBezTo>
                  <a:cubicBezTo>
                    <a:pt x="7" y="316"/>
                    <a:pt x="8" y="313"/>
                    <a:pt x="10" y="314"/>
                  </a:cubicBezTo>
                  <a:cubicBezTo>
                    <a:pt x="12" y="315"/>
                    <a:pt x="12" y="315"/>
                    <a:pt x="14" y="314"/>
                  </a:cubicBezTo>
                  <a:cubicBezTo>
                    <a:pt x="17" y="313"/>
                    <a:pt x="18" y="316"/>
                    <a:pt x="16" y="317"/>
                  </a:cubicBezTo>
                  <a:cubicBezTo>
                    <a:pt x="13" y="317"/>
                    <a:pt x="11" y="320"/>
                    <a:pt x="12" y="320"/>
                  </a:cubicBezTo>
                  <a:cubicBezTo>
                    <a:pt x="13" y="321"/>
                    <a:pt x="16" y="319"/>
                    <a:pt x="17" y="321"/>
                  </a:cubicBezTo>
                  <a:cubicBezTo>
                    <a:pt x="18" y="323"/>
                    <a:pt x="19" y="323"/>
                    <a:pt x="20" y="320"/>
                  </a:cubicBezTo>
                  <a:cubicBezTo>
                    <a:pt x="20" y="318"/>
                    <a:pt x="24" y="320"/>
                    <a:pt x="25" y="322"/>
                  </a:cubicBezTo>
                  <a:cubicBezTo>
                    <a:pt x="25" y="324"/>
                    <a:pt x="20" y="325"/>
                    <a:pt x="18" y="325"/>
                  </a:cubicBezTo>
                  <a:cubicBezTo>
                    <a:pt x="15" y="324"/>
                    <a:pt x="13" y="327"/>
                    <a:pt x="15" y="330"/>
                  </a:cubicBezTo>
                  <a:cubicBezTo>
                    <a:pt x="17" y="332"/>
                    <a:pt x="19" y="330"/>
                    <a:pt x="21" y="328"/>
                  </a:cubicBezTo>
                  <a:cubicBezTo>
                    <a:pt x="23" y="326"/>
                    <a:pt x="33" y="326"/>
                    <a:pt x="33" y="328"/>
                  </a:cubicBezTo>
                  <a:cubicBezTo>
                    <a:pt x="34" y="330"/>
                    <a:pt x="29" y="329"/>
                    <a:pt x="28" y="330"/>
                  </a:cubicBezTo>
                  <a:cubicBezTo>
                    <a:pt x="28" y="331"/>
                    <a:pt x="24" y="332"/>
                    <a:pt x="23" y="331"/>
                  </a:cubicBezTo>
                  <a:cubicBezTo>
                    <a:pt x="23" y="329"/>
                    <a:pt x="19" y="331"/>
                    <a:pt x="19" y="334"/>
                  </a:cubicBezTo>
                  <a:cubicBezTo>
                    <a:pt x="19" y="336"/>
                    <a:pt x="16" y="336"/>
                    <a:pt x="19" y="337"/>
                  </a:cubicBezTo>
                  <a:cubicBezTo>
                    <a:pt x="22" y="338"/>
                    <a:pt x="21" y="333"/>
                    <a:pt x="26" y="334"/>
                  </a:cubicBezTo>
                  <a:cubicBezTo>
                    <a:pt x="31" y="334"/>
                    <a:pt x="34" y="329"/>
                    <a:pt x="36" y="332"/>
                  </a:cubicBezTo>
                  <a:cubicBezTo>
                    <a:pt x="37" y="335"/>
                    <a:pt x="31" y="337"/>
                    <a:pt x="30" y="335"/>
                  </a:cubicBezTo>
                  <a:cubicBezTo>
                    <a:pt x="28" y="334"/>
                    <a:pt x="25" y="337"/>
                    <a:pt x="25" y="339"/>
                  </a:cubicBezTo>
                  <a:cubicBezTo>
                    <a:pt x="26" y="342"/>
                    <a:pt x="20" y="339"/>
                    <a:pt x="17" y="338"/>
                  </a:cubicBezTo>
                  <a:cubicBezTo>
                    <a:pt x="14" y="338"/>
                    <a:pt x="15" y="341"/>
                    <a:pt x="18" y="344"/>
                  </a:cubicBezTo>
                  <a:cubicBezTo>
                    <a:pt x="20" y="346"/>
                    <a:pt x="22" y="343"/>
                    <a:pt x="25" y="345"/>
                  </a:cubicBezTo>
                  <a:cubicBezTo>
                    <a:pt x="28" y="347"/>
                    <a:pt x="28" y="349"/>
                    <a:pt x="30" y="347"/>
                  </a:cubicBezTo>
                  <a:cubicBezTo>
                    <a:pt x="32" y="345"/>
                    <a:pt x="30" y="346"/>
                    <a:pt x="28" y="345"/>
                  </a:cubicBezTo>
                  <a:cubicBezTo>
                    <a:pt x="27" y="344"/>
                    <a:pt x="28" y="341"/>
                    <a:pt x="32" y="342"/>
                  </a:cubicBezTo>
                  <a:cubicBezTo>
                    <a:pt x="35" y="344"/>
                    <a:pt x="39" y="341"/>
                    <a:pt x="38" y="337"/>
                  </a:cubicBezTo>
                  <a:cubicBezTo>
                    <a:pt x="37" y="332"/>
                    <a:pt x="41" y="330"/>
                    <a:pt x="45" y="329"/>
                  </a:cubicBezTo>
                  <a:cubicBezTo>
                    <a:pt x="49" y="328"/>
                    <a:pt x="47" y="332"/>
                    <a:pt x="44" y="333"/>
                  </a:cubicBezTo>
                  <a:cubicBezTo>
                    <a:pt x="41" y="334"/>
                    <a:pt x="40" y="335"/>
                    <a:pt x="43" y="338"/>
                  </a:cubicBezTo>
                  <a:cubicBezTo>
                    <a:pt x="45" y="340"/>
                    <a:pt x="48" y="336"/>
                    <a:pt x="50" y="338"/>
                  </a:cubicBezTo>
                  <a:cubicBezTo>
                    <a:pt x="52" y="340"/>
                    <a:pt x="46" y="340"/>
                    <a:pt x="46" y="341"/>
                  </a:cubicBezTo>
                  <a:cubicBezTo>
                    <a:pt x="45" y="343"/>
                    <a:pt x="49" y="346"/>
                    <a:pt x="46" y="347"/>
                  </a:cubicBezTo>
                  <a:cubicBezTo>
                    <a:pt x="43" y="349"/>
                    <a:pt x="44" y="341"/>
                    <a:pt x="43" y="341"/>
                  </a:cubicBezTo>
                  <a:cubicBezTo>
                    <a:pt x="41" y="340"/>
                    <a:pt x="39" y="341"/>
                    <a:pt x="41" y="346"/>
                  </a:cubicBezTo>
                  <a:cubicBezTo>
                    <a:pt x="43" y="350"/>
                    <a:pt x="39" y="346"/>
                    <a:pt x="37" y="344"/>
                  </a:cubicBezTo>
                  <a:cubicBezTo>
                    <a:pt x="35" y="342"/>
                    <a:pt x="33" y="345"/>
                    <a:pt x="35" y="347"/>
                  </a:cubicBezTo>
                  <a:cubicBezTo>
                    <a:pt x="37" y="349"/>
                    <a:pt x="31" y="347"/>
                    <a:pt x="31" y="350"/>
                  </a:cubicBezTo>
                  <a:cubicBezTo>
                    <a:pt x="31" y="354"/>
                    <a:pt x="33" y="351"/>
                    <a:pt x="37" y="352"/>
                  </a:cubicBezTo>
                  <a:cubicBezTo>
                    <a:pt x="40" y="352"/>
                    <a:pt x="38" y="357"/>
                    <a:pt x="41" y="359"/>
                  </a:cubicBezTo>
                  <a:cubicBezTo>
                    <a:pt x="43" y="361"/>
                    <a:pt x="41" y="353"/>
                    <a:pt x="44" y="353"/>
                  </a:cubicBezTo>
                  <a:cubicBezTo>
                    <a:pt x="46" y="352"/>
                    <a:pt x="44" y="358"/>
                    <a:pt x="49" y="360"/>
                  </a:cubicBezTo>
                  <a:cubicBezTo>
                    <a:pt x="55" y="362"/>
                    <a:pt x="50" y="359"/>
                    <a:pt x="52" y="357"/>
                  </a:cubicBezTo>
                  <a:cubicBezTo>
                    <a:pt x="55" y="355"/>
                    <a:pt x="58" y="363"/>
                    <a:pt x="61" y="363"/>
                  </a:cubicBezTo>
                  <a:cubicBezTo>
                    <a:pt x="63" y="364"/>
                    <a:pt x="61" y="360"/>
                    <a:pt x="59" y="358"/>
                  </a:cubicBezTo>
                  <a:cubicBezTo>
                    <a:pt x="58" y="356"/>
                    <a:pt x="61" y="357"/>
                    <a:pt x="64" y="358"/>
                  </a:cubicBezTo>
                  <a:cubicBezTo>
                    <a:pt x="67" y="359"/>
                    <a:pt x="69" y="359"/>
                    <a:pt x="69" y="357"/>
                  </a:cubicBezTo>
                  <a:cubicBezTo>
                    <a:pt x="70" y="356"/>
                    <a:pt x="70" y="356"/>
                    <a:pt x="71" y="357"/>
                  </a:cubicBezTo>
                  <a:cubicBezTo>
                    <a:pt x="68" y="355"/>
                    <a:pt x="59" y="356"/>
                    <a:pt x="57" y="356"/>
                  </a:cubicBezTo>
                  <a:cubicBezTo>
                    <a:pt x="56" y="356"/>
                    <a:pt x="57" y="334"/>
                    <a:pt x="57" y="329"/>
                  </a:cubicBezTo>
                  <a:cubicBezTo>
                    <a:pt x="57" y="329"/>
                    <a:pt x="57" y="329"/>
                    <a:pt x="57" y="329"/>
                  </a:cubicBezTo>
                  <a:cubicBezTo>
                    <a:pt x="54" y="329"/>
                    <a:pt x="49" y="330"/>
                    <a:pt x="50" y="326"/>
                  </a:cubicBezTo>
                  <a:cubicBezTo>
                    <a:pt x="50" y="326"/>
                    <a:pt x="51" y="325"/>
                    <a:pt x="51" y="325"/>
                  </a:cubicBezTo>
                  <a:cubicBezTo>
                    <a:pt x="50" y="324"/>
                    <a:pt x="48" y="323"/>
                    <a:pt x="47" y="323"/>
                  </a:cubicBezTo>
                  <a:cubicBezTo>
                    <a:pt x="43" y="322"/>
                    <a:pt x="34" y="323"/>
                    <a:pt x="32" y="32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4" name="Freeform 113"/>
            <p:cNvSpPr>
              <a:spLocks/>
            </p:cNvSpPr>
            <p:nvPr/>
          </p:nvSpPr>
          <p:spPr bwMode="auto">
            <a:xfrm>
              <a:off x="6919363" y="6606721"/>
              <a:ext cx="246063" cy="249238"/>
            </a:xfrm>
            <a:custGeom>
              <a:avLst/>
              <a:gdLst>
                <a:gd name="T0" fmla="*/ 68 w 71"/>
                <a:gd name="T1" fmla="*/ 39 h 72"/>
                <a:gd name="T2" fmla="*/ 62 w 71"/>
                <a:gd name="T3" fmla="*/ 41 h 72"/>
                <a:gd name="T4" fmla="*/ 58 w 71"/>
                <a:gd name="T5" fmla="*/ 32 h 72"/>
                <a:gd name="T6" fmla="*/ 52 w 71"/>
                <a:gd name="T7" fmla="*/ 25 h 72"/>
                <a:gd name="T8" fmla="*/ 45 w 71"/>
                <a:gd name="T9" fmla="*/ 24 h 72"/>
                <a:gd name="T10" fmla="*/ 41 w 71"/>
                <a:gd name="T11" fmla="*/ 18 h 72"/>
                <a:gd name="T12" fmla="*/ 40 w 71"/>
                <a:gd name="T13" fmla="*/ 8 h 72"/>
                <a:gd name="T14" fmla="*/ 39 w 71"/>
                <a:gd name="T15" fmla="*/ 3 h 72"/>
                <a:gd name="T16" fmla="*/ 38 w 71"/>
                <a:gd name="T17" fmla="*/ 4 h 72"/>
                <a:gd name="T18" fmla="*/ 30 w 71"/>
                <a:gd name="T19" fmla="*/ 1 h 72"/>
                <a:gd name="T20" fmla="*/ 21 w 71"/>
                <a:gd name="T21" fmla="*/ 2 h 72"/>
                <a:gd name="T22" fmla="*/ 11 w 71"/>
                <a:gd name="T23" fmla="*/ 3 h 72"/>
                <a:gd name="T24" fmla="*/ 5 w 71"/>
                <a:gd name="T25" fmla="*/ 11 h 72"/>
                <a:gd name="T26" fmla="*/ 3 w 71"/>
                <a:gd name="T27" fmla="*/ 23 h 72"/>
                <a:gd name="T28" fmla="*/ 0 w 71"/>
                <a:gd name="T29" fmla="*/ 23 h 72"/>
                <a:gd name="T30" fmla="*/ 11 w 71"/>
                <a:gd name="T31" fmla="*/ 35 h 72"/>
                <a:gd name="T32" fmla="*/ 20 w 71"/>
                <a:gd name="T33" fmla="*/ 40 h 72"/>
                <a:gd name="T34" fmla="*/ 29 w 71"/>
                <a:gd name="T35" fmla="*/ 45 h 72"/>
                <a:gd name="T36" fmla="*/ 44 w 71"/>
                <a:gd name="T37" fmla="*/ 52 h 72"/>
                <a:gd name="T38" fmla="*/ 38 w 71"/>
                <a:gd name="T39" fmla="*/ 63 h 72"/>
                <a:gd name="T40" fmla="*/ 35 w 71"/>
                <a:gd name="T41" fmla="*/ 68 h 72"/>
                <a:gd name="T42" fmla="*/ 43 w 71"/>
                <a:gd name="T43" fmla="*/ 70 h 72"/>
                <a:gd name="T44" fmla="*/ 50 w 71"/>
                <a:gd name="T45" fmla="*/ 71 h 72"/>
                <a:gd name="T46" fmla="*/ 57 w 71"/>
                <a:gd name="T47" fmla="*/ 69 h 72"/>
                <a:gd name="T48" fmla="*/ 64 w 71"/>
                <a:gd name="T49" fmla="*/ 66 h 72"/>
                <a:gd name="T50" fmla="*/ 68 w 71"/>
                <a:gd name="T51" fmla="*/ 54 h 72"/>
                <a:gd name="T52" fmla="*/ 68 w 71"/>
                <a:gd name="T53" fmla="*/ 3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1" h="72">
                  <a:moveTo>
                    <a:pt x="68" y="39"/>
                  </a:moveTo>
                  <a:cubicBezTo>
                    <a:pt x="65" y="38"/>
                    <a:pt x="63" y="41"/>
                    <a:pt x="62" y="41"/>
                  </a:cubicBezTo>
                  <a:cubicBezTo>
                    <a:pt x="61" y="41"/>
                    <a:pt x="58" y="34"/>
                    <a:pt x="58" y="32"/>
                  </a:cubicBezTo>
                  <a:cubicBezTo>
                    <a:pt x="57" y="29"/>
                    <a:pt x="54" y="24"/>
                    <a:pt x="52" y="25"/>
                  </a:cubicBezTo>
                  <a:cubicBezTo>
                    <a:pt x="50" y="26"/>
                    <a:pt x="51" y="24"/>
                    <a:pt x="45" y="24"/>
                  </a:cubicBezTo>
                  <a:cubicBezTo>
                    <a:pt x="40" y="24"/>
                    <a:pt x="40" y="23"/>
                    <a:pt x="41" y="18"/>
                  </a:cubicBezTo>
                  <a:cubicBezTo>
                    <a:pt x="42" y="12"/>
                    <a:pt x="37" y="9"/>
                    <a:pt x="40" y="8"/>
                  </a:cubicBezTo>
                  <a:cubicBezTo>
                    <a:pt x="41" y="7"/>
                    <a:pt x="41" y="6"/>
                    <a:pt x="39" y="3"/>
                  </a:cubicBezTo>
                  <a:cubicBezTo>
                    <a:pt x="39" y="4"/>
                    <a:pt x="38" y="4"/>
                    <a:pt x="38" y="4"/>
                  </a:cubicBezTo>
                  <a:cubicBezTo>
                    <a:pt x="36" y="4"/>
                    <a:pt x="34" y="1"/>
                    <a:pt x="30" y="1"/>
                  </a:cubicBezTo>
                  <a:cubicBezTo>
                    <a:pt x="27" y="1"/>
                    <a:pt x="23" y="0"/>
                    <a:pt x="21" y="2"/>
                  </a:cubicBezTo>
                  <a:cubicBezTo>
                    <a:pt x="19" y="3"/>
                    <a:pt x="14" y="1"/>
                    <a:pt x="11" y="3"/>
                  </a:cubicBezTo>
                  <a:cubicBezTo>
                    <a:pt x="8" y="5"/>
                    <a:pt x="5" y="9"/>
                    <a:pt x="5" y="11"/>
                  </a:cubicBezTo>
                  <a:cubicBezTo>
                    <a:pt x="5" y="12"/>
                    <a:pt x="4" y="23"/>
                    <a:pt x="3" y="23"/>
                  </a:cubicBezTo>
                  <a:cubicBezTo>
                    <a:pt x="2" y="23"/>
                    <a:pt x="1" y="23"/>
                    <a:pt x="0" y="23"/>
                  </a:cubicBezTo>
                  <a:cubicBezTo>
                    <a:pt x="2" y="26"/>
                    <a:pt x="8" y="32"/>
                    <a:pt x="11" y="35"/>
                  </a:cubicBezTo>
                  <a:cubicBezTo>
                    <a:pt x="15" y="37"/>
                    <a:pt x="15" y="40"/>
                    <a:pt x="20" y="40"/>
                  </a:cubicBezTo>
                  <a:cubicBezTo>
                    <a:pt x="25" y="41"/>
                    <a:pt x="27" y="42"/>
                    <a:pt x="29" y="45"/>
                  </a:cubicBezTo>
                  <a:cubicBezTo>
                    <a:pt x="31" y="47"/>
                    <a:pt x="43" y="50"/>
                    <a:pt x="44" y="52"/>
                  </a:cubicBezTo>
                  <a:cubicBezTo>
                    <a:pt x="45" y="54"/>
                    <a:pt x="38" y="59"/>
                    <a:pt x="38" y="63"/>
                  </a:cubicBezTo>
                  <a:cubicBezTo>
                    <a:pt x="38" y="67"/>
                    <a:pt x="35" y="67"/>
                    <a:pt x="35" y="68"/>
                  </a:cubicBezTo>
                  <a:cubicBezTo>
                    <a:pt x="35" y="70"/>
                    <a:pt x="41" y="69"/>
                    <a:pt x="43" y="70"/>
                  </a:cubicBezTo>
                  <a:cubicBezTo>
                    <a:pt x="44" y="71"/>
                    <a:pt x="48" y="69"/>
                    <a:pt x="50" y="71"/>
                  </a:cubicBezTo>
                  <a:cubicBezTo>
                    <a:pt x="53" y="72"/>
                    <a:pt x="55" y="69"/>
                    <a:pt x="57" y="69"/>
                  </a:cubicBezTo>
                  <a:cubicBezTo>
                    <a:pt x="59" y="70"/>
                    <a:pt x="61" y="66"/>
                    <a:pt x="64" y="66"/>
                  </a:cubicBezTo>
                  <a:cubicBezTo>
                    <a:pt x="66" y="66"/>
                    <a:pt x="68" y="58"/>
                    <a:pt x="68" y="54"/>
                  </a:cubicBezTo>
                  <a:cubicBezTo>
                    <a:pt x="67" y="51"/>
                    <a:pt x="71" y="41"/>
                    <a:pt x="68" y="39"/>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5" name="Freeform 114"/>
            <p:cNvSpPr>
              <a:spLocks/>
            </p:cNvSpPr>
            <p:nvPr/>
          </p:nvSpPr>
          <p:spPr bwMode="auto">
            <a:xfrm>
              <a:off x="6270075" y="5744709"/>
              <a:ext cx="93663" cy="73025"/>
            </a:xfrm>
            <a:custGeom>
              <a:avLst/>
              <a:gdLst>
                <a:gd name="T0" fmla="*/ 26 w 27"/>
                <a:gd name="T1" fmla="*/ 17 h 21"/>
                <a:gd name="T2" fmla="*/ 27 w 27"/>
                <a:gd name="T3" fmla="*/ 12 h 21"/>
                <a:gd name="T4" fmla="*/ 19 w 27"/>
                <a:gd name="T5" fmla="*/ 2 h 21"/>
                <a:gd name="T6" fmla="*/ 15 w 27"/>
                <a:gd name="T7" fmla="*/ 1 h 21"/>
                <a:gd name="T8" fmla="*/ 7 w 27"/>
                <a:gd name="T9" fmla="*/ 0 h 21"/>
                <a:gd name="T10" fmla="*/ 2 w 27"/>
                <a:gd name="T11" fmla="*/ 0 h 21"/>
                <a:gd name="T12" fmla="*/ 2 w 27"/>
                <a:gd name="T13" fmla="*/ 3 h 21"/>
                <a:gd name="T14" fmla="*/ 4 w 27"/>
                <a:gd name="T15" fmla="*/ 10 h 21"/>
                <a:gd name="T16" fmla="*/ 9 w 27"/>
                <a:gd name="T17" fmla="*/ 9 h 21"/>
                <a:gd name="T18" fmla="*/ 12 w 27"/>
                <a:gd name="T19" fmla="*/ 12 h 21"/>
                <a:gd name="T20" fmla="*/ 18 w 27"/>
                <a:gd name="T21" fmla="*/ 17 h 21"/>
                <a:gd name="T22" fmla="*/ 23 w 27"/>
                <a:gd name="T23" fmla="*/ 21 h 21"/>
                <a:gd name="T24" fmla="*/ 24 w 27"/>
                <a:gd name="T25" fmla="*/ 21 h 21"/>
                <a:gd name="T26" fmla="*/ 26 w 27"/>
                <a:gd name="T2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1">
                  <a:moveTo>
                    <a:pt x="26" y="17"/>
                  </a:moveTo>
                  <a:cubicBezTo>
                    <a:pt x="25" y="16"/>
                    <a:pt x="25" y="14"/>
                    <a:pt x="27" y="12"/>
                  </a:cubicBezTo>
                  <a:cubicBezTo>
                    <a:pt x="24" y="9"/>
                    <a:pt x="21" y="4"/>
                    <a:pt x="19" y="2"/>
                  </a:cubicBezTo>
                  <a:cubicBezTo>
                    <a:pt x="17" y="2"/>
                    <a:pt x="16" y="2"/>
                    <a:pt x="15" y="1"/>
                  </a:cubicBezTo>
                  <a:cubicBezTo>
                    <a:pt x="13" y="0"/>
                    <a:pt x="9" y="1"/>
                    <a:pt x="7" y="0"/>
                  </a:cubicBezTo>
                  <a:cubicBezTo>
                    <a:pt x="6" y="0"/>
                    <a:pt x="4" y="0"/>
                    <a:pt x="2" y="0"/>
                  </a:cubicBezTo>
                  <a:cubicBezTo>
                    <a:pt x="3" y="1"/>
                    <a:pt x="3" y="2"/>
                    <a:pt x="2" y="3"/>
                  </a:cubicBezTo>
                  <a:cubicBezTo>
                    <a:pt x="0" y="4"/>
                    <a:pt x="0" y="8"/>
                    <a:pt x="4" y="10"/>
                  </a:cubicBezTo>
                  <a:cubicBezTo>
                    <a:pt x="8" y="11"/>
                    <a:pt x="7" y="9"/>
                    <a:pt x="9" y="9"/>
                  </a:cubicBezTo>
                  <a:cubicBezTo>
                    <a:pt x="11" y="9"/>
                    <a:pt x="10" y="12"/>
                    <a:pt x="12" y="12"/>
                  </a:cubicBezTo>
                  <a:cubicBezTo>
                    <a:pt x="14" y="12"/>
                    <a:pt x="18" y="14"/>
                    <a:pt x="18" y="17"/>
                  </a:cubicBezTo>
                  <a:cubicBezTo>
                    <a:pt x="18" y="20"/>
                    <a:pt x="19" y="21"/>
                    <a:pt x="23" y="21"/>
                  </a:cubicBezTo>
                  <a:cubicBezTo>
                    <a:pt x="23" y="21"/>
                    <a:pt x="24" y="21"/>
                    <a:pt x="24" y="21"/>
                  </a:cubicBezTo>
                  <a:cubicBezTo>
                    <a:pt x="25" y="19"/>
                    <a:pt x="26" y="18"/>
                    <a:pt x="26" y="1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6" name="Freeform 115"/>
            <p:cNvSpPr>
              <a:spLocks/>
            </p:cNvSpPr>
            <p:nvPr/>
          </p:nvSpPr>
          <p:spPr bwMode="auto">
            <a:xfrm>
              <a:off x="6352625" y="5779634"/>
              <a:ext cx="163513" cy="79375"/>
            </a:xfrm>
            <a:custGeom>
              <a:avLst/>
              <a:gdLst>
                <a:gd name="T0" fmla="*/ 42 w 47"/>
                <a:gd name="T1" fmla="*/ 7 h 23"/>
                <a:gd name="T2" fmla="*/ 31 w 47"/>
                <a:gd name="T3" fmla="*/ 1 h 23"/>
                <a:gd name="T4" fmla="*/ 20 w 47"/>
                <a:gd name="T5" fmla="*/ 6 h 23"/>
                <a:gd name="T6" fmla="*/ 7 w 47"/>
                <a:gd name="T7" fmla="*/ 5 h 23"/>
                <a:gd name="T8" fmla="*/ 3 w 47"/>
                <a:gd name="T9" fmla="*/ 2 h 23"/>
                <a:gd name="T10" fmla="*/ 2 w 47"/>
                <a:gd name="T11" fmla="*/ 7 h 23"/>
                <a:gd name="T12" fmla="*/ 0 w 47"/>
                <a:gd name="T13" fmla="*/ 11 h 23"/>
                <a:gd name="T14" fmla="*/ 11 w 47"/>
                <a:gd name="T15" fmla="*/ 16 h 23"/>
                <a:gd name="T16" fmla="*/ 17 w 47"/>
                <a:gd name="T17" fmla="*/ 20 h 23"/>
                <a:gd name="T18" fmla="*/ 23 w 47"/>
                <a:gd name="T19" fmla="*/ 18 h 23"/>
                <a:gd name="T20" fmla="*/ 21 w 47"/>
                <a:gd name="T21" fmla="*/ 14 h 23"/>
                <a:gd name="T22" fmla="*/ 25 w 47"/>
                <a:gd name="T23" fmla="*/ 10 h 23"/>
                <a:gd name="T24" fmla="*/ 34 w 47"/>
                <a:gd name="T25" fmla="*/ 7 h 23"/>
                <a:gd name="T26" fmla="*/ 36 w 47"/>
                <a:gd name="T27" fmla="*/ 13 h 23"/>
                <a:gd name="T28" fmla="*/ 41 w 47"/>
                <a:gd name="T29" fmla="*/ 21 h 23"/>
                <a:gd name="T30" fmla="*/ 46 w 47"/>
                <a:gd name="T31" fmla="*/ 16 h 23"/>
                <a:gd name="T32" fmla="*/ 47 w 47"/>
                <a:gd name="T33" fmla="*/ 13 h 23"/>
                <a:gd name="T34" fmla="*/ 42 w 47"/>
                <a:gd name="T35"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23">
                  <a:moveTo>
                    <a:pt x="42" y="7"/>
                  </a:moveTo>
                  <a:cubicBezTo>
                    <a:pt x="40" y="3"/>
                    <a:pt x="34" y="3"/>
                    <a:pt x="31" y="1"/>
                  </a:cubicBezTo>
                  <a:cubicBezTo>
                    <a:pt x="28" y="0"/>
                    <a:pt x="24" y="2"/>
                    <a:pt x="20" y="6"/>
                  </a:cubicBezTo>
                  <a:cubicBezTo>
                    <a:pt x="16" y="10"/>
                    <a:pt x="10" y="7"/>
                    <a:pt x="7" y="5"/>
                  </a:cubicBezTo>
                  <a:cubicBezTo>
                    <a:pt x="6" y="5"/>
                    <a:pt x="4" y="3"/>
                    <a:pt x="3" y="2"/>
                  </a:cubicBezTo>
                  <a:cubicBezTo>
                    <a:pt x="1" y="4"/>
                    <a:pt x="1" y="6"/>
                    <a:pt x="2" y="7"/>
                  </a:cubicBezTo>
                  <a:cubicBezTo>
                    <a:pt x="2" y="8"/>
                    <a:pt x="1" y="9"/>
                    <a:pt x="0" y="11"/>
                  </a:cubicBezTo>
                  <a:cubicBezTo>
                    <a:pt x="4" y="12"/>
                    <a:pt x="9" y="13"/>
                    <a:pt x="11" y="16"/>
                  </a:cubicBezTo>
                  <a:cubicBezTo>
                    <a:pt x="13" y="19"/>
                    <a:pt x="15" y="17"/>
                    <a:pt x="17" y="20"/>
                  </a:cubicBezTo>
                  <a:cubicBezTo>
                    <a:pt x="18" y="23"/>
                    <a:pt x="22" y="20"/>
                    <a:pt x="23" y="18"/>
                  </a:cubicBezTo>
                  <a:cubicBezTo>
                    <a:pt x="24" y="16"/>
                    <a:pt x="21" y="16"/>
                    <a:pt x="21" y="14"/>
                  </a:cubicBezTo>
                  <a:cubicBezTo>
                    <a:pt x="20" y="12"/>
                    <a:pt x="24" y="13"/>
                    <a:pt x="25" y="10"/>
                  </a:cubicBezTo>
                  <a:cubicBezTo>
                    <a:pt x="26" y="7"/>
                    <a:pt x="31" y="6"/>
                    <a:pt x="34" y="7"/>
                  </a:cubicBezTo>
                  <a:cubicBezTo>
                    <a:pt x="36" y="8"/>
                    <a:pt x="38" y="10"/>
                    <a:pt x="36" y="13"/>
                  </a:cubicBezTo>
                  <a:cubicBezTo>
                    <a:pt x="34" y="15"/>
                    <a:pt x="38" y="18"/>
                    <a:pt x="41" y="21"/>
                  </a:cubicBezTo>
                  <a:cubicBezTo>
                    <a:pt x="43" y="19"/>
                    <a:pt x="45" y="16"/>
                    <a:pt x="46" y="16"/>
                  </a:cubicBezTo>
                  <a:cubicBezTo>
                    <a:pt x="47" y="15"/>
                    <a:pt x="47" y="14"/>
                    <a:pt x="47" y="13"/>
                  </a:cubicBezTo>
                  <a:cubicBezTo>
                    <a:pt x="46" y="12"/>
                    <a:pt x="44" y="10"/>
                    <a:pt x="42" y="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7" name="Freeform 116"/>
            <p:cNvSpPr>
              <a:spLocks/>
            </p:cNvSpPr>
            <p:nvPr/>
          </p:nvSpPr>
          <p:spPr bwMode="auto">
            <a:xfrm>
              <a:off x="6463750" y="5698671"/>
              <a:ext cx="336550" cy="476250"/>
            </a:xfrm>
            <a:custGeom>
              <a:avLst/>
              <a:gdLst>
                <a:gd name="T0" fmla="*/ 15 w 97"/>
                <a:gd name="T1" fmla="*/ 100 h 137"/>
                <a:gd name="T2" fmla="*/ 21 w 97"/>
                <a:gd name="T3" fmla="*/ 100 h 137"/>
                <a:gd name="T4" fmla="*/ 27 w 97"/>
                <a:gd name="T5" fmla="*/ 104 h 137"/>
                <a:gd name="T6" fmla="*/ 28 w 97"/>
                <a:gd name="T7" fmla="*/ 105 h 137"/>
                <a:gd name="T8" fmla="*/ 35 w 97"/>
                <a:gd name="T9" fmla="*/ 104 h 137"/>
                <a:gd name="T10" fmla="*/ 39 w 97"/>
                <a:gd name="T11" fmla="*/ 111 h 137"/>
                <a:gd name="T12" fmla="*/ 44 w 97"/>
                <a:gd name="T13" fmla="*/ 116 h 137"/>
                <a:gd name="T14" fmla="*/ 47 w 97"/>
                <a:gd name="T15" fmla="*/ 121 h 137"/>
                <a:gd name="T16" fmla="*/ 57 w 97"/>
                <a:gd name="T17" fmla="*/ 122 h 137"/>
                <a:gd name="T18" fmla="*/ 61 w 97"/>
                <a:gd name="T19" fmla="*/ 122 h 137"/>
                <a:gd name="T20" fmla="*/ 67 w 97"/>
                <a:gd name="T21" fmla="*/ 121 h 137"/>
                <a:gd name="T22" fmla="*/ 73 w 97"/>
                <a:gd name="T23" fmla="*/ 126 h 137"/>
                <a:gd name="T24" fmla="*/ 68 w 97"/>
                <a:gd name="T25" fmla="*/ 133 h 137"/>
                <a:gd name="T26" fmla="*/ 73 w 97"/>
                <a:gd name="T27" fmla="*/ 137 h 137"/>
                <a:gd name="T28" fmla="*/ 74 w 97"/>
                <a:gd name="T29" fmla="*/ 137 h 137"/>
                <a:gd name="T30" fmla="*/ 77 w 97"/>
                <a:gd name="T31" fmla="*/ 126 h 137"/>
                <a:gd name="T32" fmla="*/ 78 w 97"/>
                <a:gd name="T33" fmla="*/ 115 h 137"/>
                <a:gd name="T34" fmla="*/ 73 w 97"/>
                <a:gd name="T35" fmla="*/ 102 h 137"/>
                <a:gd name="T36" fmla="*/ 79 w 97"/>
                <a:gd name="T37" fmla="*/ 97 h 137"/>
                <a:gd name="T38" fmla="*/ 77 w 97"/>
                <a:gd name="T39" fmla="*/ 94 h 137"/>
                <a:gd name="T40" fmla="*/ 75 w 97"/>
                <a:gd name="T41" fmla="*/ 90 h 137"/>
                <a:gd name="T42" fmla="*/ 87 w 97"/>
                <a:gd name="T43" fmla="*/ 89 h 137"/>
                <a:gd name="T44" fmla="*/ 96 w 97"/>
                <a:gd name="T45" fmla="*/ 86 h 137"/>
                <a:gd name="T46" fmla="*/ 95 w 97"/>
                <a:gd name="T47" fmla="*/ 82 h 137"/>
                <a:gd name="T48" fmla="*/ 95 w 97"/>
                <a:gd name="T49" fmla="*/ 76 h 137"/>
                <a:gd name="T50" fmla="*/ 92 w 97"/>
                <a:gd name="T51" fmla="*/ 70 h 137"/>
                <a:gd name="T52" fmla="*/ 94 w 97"/>
                <a:gd name="T53" fmla="*/ 55 h 137"/>
                <a:gd name="T54" fmla="*/ 84 w 97"/>
                <a:gd name="T55" fmla="*/ 52 h 137"/>
                <a:gd name="T56" fmla="*/ 73 w 97"/>
                <a:gd name="T57" fmla="*/ 47 h 137"/>
                <a:gd name="T58" fmla="*/ 59 w 97"/>
                <a:gd name="T59" fmla="*/ 46 h 137"/>
                <a:gd name="T60" fmla="*/ 54 w 97"/>
                <a:gd name="T61" fmla="*/ 36 h 137"/>
                <a:gd name="T62" fmla="*/ 51 w 97"/>
                <a:gd name="T63" fmla="*/ 30 h 137"/>
                <a:gd name="T64" fmla="*/ 47 w 97"/>
                <a:gd name="T65" fmla="*/ 29 h 137"/>
                <a:gd name="T66" fmla="*/ 48 w 97"/>
                <a:gd name="T67" fmla="*/ 25 h 137"/>
                <a:gd name="T68" fmla="*/ 49 w 97"/>
                <a:gd name="T69" fmla="*/ 19 h 137"/>
                <a:gd name="T70" fmla="*/ 56 w 97"/>
                <a:gd name="T71" fmla="*/ 10 h 137"/>
                <a:gd name="T72" fmla="*/ 59 w 97"/>
                <a:gd name="T73" fmla="*/ 8 h 137"/>
                <a:gd name="T74" fmla="*/ 61 w 97"/>
                <a:gd name="T75" fmla="*/ 7 h 137"/>
                <a:gd name="T76" fmla="*/ 63 w 97"/>
                <a:gd name="T77" fmla="*/ 2 h 137"/>
                <a:gd name="T78" fmla="*/ 54 w 97"/>
                <a:gd name="T79" fmla="*/ 6 h 137"/>
                <a:gd name="T80" fmla="*/ 47 w 97"/>
                <a:gd name="T81" fmla="*/ 10 h 137"/>
                <a:gd name="T82" fmla="*/ 39 w 97"/>
                <a:gd name="T83" fmla="*/ 12 h 137"/>
                <a:gd name="T84" fmla="*/ 36 w 97"/>
                <a:gd name="T85" fmla="*/ 12 h 137"/>
                <a:gd name="T86" fmla="*/ 28 w 97"/>
                <a:gd name="T87" fmla="*/ 19 h 137"/>
                <a:gd name="T88" fmla="*/ 25 w 97"/>
                <a:gd name="T89" fmla="*/ 26 h 137"/>
                <a:gd name="T90" fmla="*/ 17 w 97"/>
                <a:gd name="T91" fmla="*/ 36 h 137"/>
                <a:gd name="T92" fmla="*/ 15 w 97"/>
                <a:gd name="T93" fmla="*/ 36 h 137"/>
                <a:gd name="T94" fmla="*/ 14 w 97"/>
                <a:gd name="T95" fmla="*/ 39 h 137"/>
                <a:gd name="T96" fmla="*/ 9 w 97"/>
                <a:gd name="T97" fmla="*/ 44 h 137"/>
                <a:gd name="T98" fmla="*/ 11 w 97"/>
                <a:gd name="T99" fmla="*/ 46 h 137"/>
                <a:gd name="T100" fmla="*/ 13 w 97"/>
                <a:gd name="T101" fmla="*/ 53 h 137"/>
                <a:gd name="T102" fmla="*/ 13 w 97"/>
                <a:gd name="T103" fmla="*/ 57 h 137"/>
                <a:gd name="T104" fmla="*/ 14 w 97"/>
                <a:gd name="T105" fmla="*/ 70 h 137"/>
                <a:gd name="T106" fmla="*/ 13 w 97"/>
                <a:gd name="T107" fmla="*/ 77 h 137"/>
                <a:gd name="T108" fmla="*/ 6 w 97"/>
                <a:gd name="T109" fmla="*/ 82 h 137"/>
                <a:gd name="T110" fmla="*/ 2 w 97"/>
                <a:gd name="T111" fmla="*/ 87 h 137"/>
                <a:gd name="T112" fmla="*/ 0 w 97"/>
                <a:gd name="T113" fmla="*/ 90 h 137"/>
                <a:gd name="T114" fmla="*/ 10 w 97"/>
                <a:gd name="T115" fmla="*/ 96 h 137"/>
                <a:gd name="T116" fmla="*/ 15 w 97"/>
                <a:gd name="T117" fmla="*/ 10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7" h="137">
                  <a:moveTo>
                    <a:pt x="15" y="100"/>
                  </a:moveTo>
                  <a:cubicBezTo>
                    <a:pt x="18" y="101"/>
                    <a:pt x="21" y="101"/>
                    <a:pt x="21" y="100"/>
                  </a:cubicBezTo>
                  <a:cubicBezTo>
                    <a:pt x="22" y="99"/>
                    <a:pt x="24" y="101"/>
                    <a:pt x="27" y="104"/>
                  </a:cubicBezTo>
                  <a:cubicBezTo>
                    <a:pt x="27" y="104"/>
                    <a:pt x="27" y="104"/>
                    <a:pt x="28" y="105"/>
                  </a:cubicBezTo>
                  <a:cubicBezTo>
                    <a:pt x="30" y="104"/>
                    <a:pt x="33" y="104"/>
                    <a:pt x="35" y="104"/>
                  </a:cubicBezTo>
                  <a:cubicBezTo>
                    <a:pt x="37" y="106"/>
                    <a:pt x="36" y="111"/>
                    <a:pt x="39" y="111"/>
                  </a:cubicBezTo>
                  <a:cubicBezTo>
                    <a:pt x="42" y="111"/>
                    <a:pt x="45" y="114"/>
                    <a:pt x="44" y="116"/>
                  </a:cubicBezTo>
                  <a:cubicBezTo>
                    <a:pt x="44" y="118"/>
                    <a:pt x="48" y="119"/>
                    <a:pt x="47" y="121"/>
                  </a:cubicBezTo>
                  <a:cubicBezTo>
                    <a:pt x="47" y="124"/>
                    <a:pt x="56" y="123"/>
                    <a:pt x="57" y="122"/>
                  </a:cubicBezTo>
                  <a:cubicBezTo>
                    <a:pt x="58" y="121"/>
                    <a:pt x="60" y="121"/>
                    <a:pt x="61" y="122"/>
                  </a:cubicBezTo>
                  <a:cubicBezTo>
                    <a:pt x="63" y="123"/>
                    <a:pt x="65" y="121"/>
                    <a:pt x="67" y="121"/>
                  </a:cubicBezTo>
                  <a:cubicBezTo>
                    <a:pt x="68" y="122"/>
                    <a:pt x="74" y="124"/>
                    <a:pt x="73" y="126"/>
                  </a:cubicBezTo>
                  <a:cubicBezTo>
                    <a:pt x="71" y="128"/>
                    <a:pt x="68" y="131"/>
                    <a:pt x="68" y="133"/>
                  </a:cubicBezTo>
                  <a:cubicBezTo>
                    <a:pt x="69" y="134"/>
                    <a:pt x="72" y="135"/>
                    <a:pt x="73" y="137"/>
                  </a:cubicBezTo>
                  <a:cubicBezTo>
                    <a:pt x="73" y="137"/>
                    <a:pt x="73" y="137"/>
                    <a:pt x="74" y="137"/>
                  </a:cubicBezTo>
                  <a:cubicBezTo>
                    <a:pt x="76" y="136"/>
                    <a:pt x="77" y="128"/>
                    <a:pt x="77" y="126"/>
                  </a:cubicBezTo>
                  <a:cubicBezTo>
                    <a:pt x="77" y="123"/>
                    <a:pt x="78" y="117"/>
                    <a:pt x="78" y="115"/>
                  </a:cubicBezTo>
                  <a:cubicBezTo>
                    <a:pt x="80" y="110"/>
                    <a:pt x="73" y="107"/>
                    <a:pt x="73" y="102"/>
                  </a:cubicBezTo>
                  <a:cubicBezTo>
                    <a:pt x="73" y="97"/>
                    <a:pt x="76" y="100"/>
                    <a:pt x="79" y="97"/>
                  </a:cubicBezTo>
                  <a:cubicBezTo>
                    <a:pt x="82" y="95"/>
                    <a:pt x="78" y="94"/>
                    <a:pt x="77" y="94"/>
                  </a:cubicBezTo>
                  <a:cubicBezTo>
                    <a:pt x="76" y="94"/>
                    <a:pt x="74" y="91"/>
                    <a:pt x="75" y="90"/>
                  </a:cubicBezTo>
                  <a:cubicBezTo>
                    <a:pt x="75" y="88"/>
                    <a:pt x="84" y="89"/>
                    <a:pt x="87" y="89"/>
                  </a:cubicBezTo>
                  <a:cubicBezTo>
                    <a:pt x="90" y="89"/>
                    <a:pt x="96" y="86"/>
                    <a:pt x="96" y="86"/>
                  </a:cubicBezTo>
                  <a:cubicBezTo>
                    <a:pt x="96" y="85"/>
                    <a:pt x="97" y="83"/>
                    <a:pt x="95" y="82"/>
                  </a:cubicBezTo>
                  <a:cubicBezTo>
                    <a:pt x="92" y="80"/>
                    <a:pt x="93" y="78"/>
                    <a:pt x="95" y="76"/>
                  </a:cubicBezTo>
                  <a:cubicBezTo>
                    <a:pt x="97" y="74"/>
                    <a:pt x="94" y="72"/>
                    <a:pt x="92" y="70"/>
                  </a:cubicBezTo>
                  <a:cubicBezTo>
                    <a:pt x="90" y="67"/>
                    <a:pt x="91" y="59"/>
                    <a:pt x="94" y="55"/>
                  </a:cubicBezTo>
                  <a:cubicBezTo>
                    <a:pt x="96" y="51"/>
                    <a:pt x="89" y="52"/>
                    <a:pt x="84" y="52"/>
                  </a:cubicBezTo>
                  <a:cubicBezTo>
                    <a:pt x="80" y="53"/>
                    <a:pt x="76" y="51"/>
                    <a:pt x="73" y="47"/>
                  </a:cubicBezTo>
                  <a:cubicBezTo>
                    <a:pt x="70" y="44"/>
                    <a:pt x="66" y="46"/>
                    <a:pt x="59" y="46"/>
                  </a:cubicBezTo>
                  <a:cubicBezTo>
                    <a:pt x="52" y="46"/>
                    <a:pt x="54" y="39"/>
                    <a:pt x="54" y="36"/>
                  </a:cubicBezTo>
                  <a:cubicBezTo>
                    <a:pt x="54" y="33"/>
                    <a:pt x="51" y="32"/>
                    <a:pt x="51" y="30"/>
                  </a:cubicBezTo>
                  <a:cubicBezTo>
                    <a:pt x="51" y="28"/>
                    <a:pt x="49" y="28"/>
                    <a:pt x="47" y="29"/>
                  </a:cubicBezTo>
                  <a:cubicBezTo>
                    <a:pt x="45" y="29"/>
                    <a:pt x="47" y="26"/>
                    <a:pt x="48" y="25"/>
                  </a:cubicBezTo>
                  <a:cubicBezTo>
                    <a:pt x="49" y="23"/>
                    <a:pt x="49" y="22"/>
                    <a:pt x="49" y="19"/>
                  </a:cubicBezTo>
                  <a:cubicBezTo>
                    <a:pt x="49" y="16"/>
                    <a:pt x="54" y="13"/>
                    <a:pt x="56" y="10"/>
                  </a:cubicBezTo>
                  <a:cubicBezTo>
                    <a:pt x="57" y="9"/>
                    <a:pt x="58" y="9"/>
                    <a:pt x="59" y="8"/>
                  </a:cubicBezTo>
                  <a:cubicBezTo>
                    <a:pt x="59" y="7"/>
                    <a:pt x="60" y="7"/>
                    <a:pt x="61" y="7"/>
                  </a:cubicBezTo>
                  <a:cubicBezTo>
                    <a:pt x="64" y="6"/>
                    <a:pt x="66" y="4"/>
                    <a:pt x="63" y="2"/>
                  </a:cubicBezTo>
                  <a:cubicBezTo>
                    <a:pt x="59" y="0"/>
                    <a:pt x="57" y="5"/>
                    <a:pt x="54" y="6"/>
                  </a:cubicBezTo>
                  <a:cubicBezTo>
                    <a:pt x="50" y="6"/>
                    <a:pt x="49" y="9"/>
                    <a:pt x="47" y="10"/>
                  </a:cubicBezTo>
                  <a:cubicBezTo>
                    <a:pt x="44" y="11"/>
                    <a:pt x="39" y="10"/>
                    <a:pt x="39" y="12"/>
                  </a:cubicBezTo>
                  <a:cubicBezTo>
                    <a:pt x="39" y="15"/>
                    <a:pt x="38" y="12"/>
                    <a:pt x="36" y="12"/>
                  </a:cubicBezTo>
                  <a:cubicBezTo>
                    <a:pt x="33" y="11"/>
                    <a:pt x="28" y="16"/>
                    <a:pt x="28" y="19"/>
                  </a:cubicBezTo>
                  <a:cubicBezTo>
                    <a:pt x="28" y="21"/>
                    <a:pt x="29" y="24"/>
                    <a:pt x="25" y="26"/>
                  </a:cubicBezTo>
                  <a:cubicBezTo>
                    <a:pt x="21" y="29"/>
                    <a:pt x="19" y="34"/>
                    <a:pt x="17" y="36"/>
                  </a:cubicBezTo>
                  <a:cubicBezTo>
                    <a:pt x="17" y="36"/>
                    <a:pt x="16" y="36"/>
                    <a:pt x="15" y="36"/>
                  </a:cubicBezTo>
                  <a:cubicBezTo>
                    <a:pt x="15" y="37"/>
                    <a:pt x="15" y="38"/>
                    <a:pt x="14" y="39"/>
                  </a:cubicBezTo>
                  <a:cubicBezTo>
                    <a:pt x="13" y="39"/>
                    <a:pt x="11" y="42"/>
                    <a:pt x="9" y="44"/>
                  </a:cubicBezTo>
                  <a:cubicBezTo>
                    <a:pt x="10" y="45"/>
                    <a:pt x="11" y="46"/>
                    <a:pt x="11" y="46"/>
                  </a:cubicBezTo>
                  <a:cubicBezTo>
                    <a:pt x="14" y="49"/>
                    <a:pt x="12" y="51"/>
                    <a:pt x="13" y="53"/>
                  </a:cubicBezTo>
                  <a:cubicBezTo>
                    <a:pt x="14" y="54"/>
                    <a:pt x="14" y="56"/>
                    <a:pt x="13" y="57"/>
                  </a:cubicBezTo>
                  <a:cubicBezTo>
                    <a:pt x="12" y="58"/>
                    <a:pt x="13" y="68"/>
                    <a:pt x="14" y="70"/>
                  </a:cubicBezTo>
                  <a:cubicBezTo>
                    <a:pt x="16" y="71"/>
                    <a:pt x="14" y="73"/>
                    <a:pt x="13" y="77"/>
                  </a:cubicBezTo>
                  <a:cubicBezTo>
                    <a:pt x="11" y="80"/>
                    <a:pt x="9" y="82"/>
                    <a:pt x="6" y="82"/>
                  </a:cubicBezTo>
                  <a:cubicBezTo>
                    <a:pt x="3" y="82"/>
                    <a:pt x="3" y="87"/>
                    <a:pt x="2" y="87"/>
                  </a:cubicBezTo>
                  <a:cubicBezTo>
                    <a:pt x="1" y="87"/>
                    <a:pt x="1" y="89"/>
                    <a:pt x="0" y="90"/>
                  </a:cubicBezTo>
                  <a:cubicBezTo>
                    <a:pt x="3" y="93"/>
                    <a:pt x="9" y="96"/>
                    <a:pt x="10" y="96"/>
                  </a:cubicBezTo>
                  <a:cubicBezTo>
                    <a:pt x="12" y="96"/>
                    <a:pt x="13" y="98"/>
                    <a:pt x="15" y="10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8" name="Freeform 117"/>
            <p:cNvSpPr>
              <a:spLocks/>
            </p:cNvSpPr>
            <p:nvPr/>
          </p:nvSpPr>
          <p:spPr bwMode="auto">
            <a:xfrm>
              <a:off x="6727275" y="6327321"/>
              <a:ext cx="344488" cy="390525"/>
            </a:xfrm>
            <a:custGeom>
              <a:avLst/>
              <a:gdLst>
                <a:gd name="T0" fmla="*/ 98 w 99"/>
                <a:gd name="T1" fmla="*/ 68 h 112"/>
                <a:gd name="T2" fmla="*/ 93 w 99"/>
                <a:gd name="T3" fmla="*/ 60 h 112"/>
                <a:gd name="T4" fmla="*/ 86 w 99"/>
                <a:gd name="T5" fmla="*/ 56 h 112"/>
                <a:gd name="T6" fmla="*/ 77 w 99"/>
                <a:gd name="T7" fmla="*/ 52 h 112"/>
                <a:gd name="T8" fmla="*/ 77 w 99"/>
                <a:gd name="T9" fmla="*/ 45 h 112"/>
                <a:gd name="T10" fmla="*/ 75 w 99"/>
                <a:gd name="T11" fmla="*/ 39 h 112"/>
                <a:gd name="T12" fmla="*/ 72 w 99"/>
                <a:gd name="T13" fmla="*/ 33 h 112"/>
                <a:gd name="T14" fmla="*/ 63 w 99"/>
                <a:gd name="T15" fmla="*/ 31 h 112"/>
                <a:gd name="T16" fmla="*/ 57 w 99"/>
                <a:gd name="T17" fmla="*/ 28 h 112"/>
                <a:gd name="T18" fmla="*/ 53 w 99"/>
                <a:gd name="T19" fmla="*/ 25 h 112"/>
                <a:gd name="T20" fmla="*/ 48 w 99"/>
                <a:gd name="T21" fmla="*/ 24 h 112"/>
                <a:gd name="T22" fmla="*/ 38 w 99"/>
                <a:gd name="T23" fmla="*/ 19 h 112"/>
                <a:gd name="T24" fmla="*/ 36 w 99"/>
                <a:gd name="T25" fmla="*/ 3 h 112"/>
                <a:gd name="T26" fmla="*/ 28 w 99"/>
                <a:gd name="T27" fmla="*/ 2 h 112"/>
                <a:gd name="T28" fmla="*/ 19 w 99"/>
                <a:gd name="T29" fmla="*/ 7 h 112"/>
                <a:gd name="T30" fmla="*/ 12 w 99"/>
                <a:gd name="T31" fmla="*/ 10 h 112"/>
                <a:gd name="T32" fmla="*/ 5 w 99"/>
                <a:gd name="T33" fmla="*/ 12 h 112"/>
                <a:gd name="T34" fmla="*/ 2 w 99"/>
                <a:gd name="T35" fmla="*/ 11 h 112"/>
                <a:gd name="T36" fmla="*/ 8 w 99"/>
                <a:gd name="T37" fmla="*/ 23 h 112"/>
                <a:gd name="T38" fmla="*/ 5 w 99"/>
                <a:gd name="T39" fmla="*/ 27 h 112"/>
                <a:gd name="T40" fmla="*/ 6 w 99"/>
                <a:gd name="T41" fmla="*/ 38 h 112"/>
                <a:gd name="T42" fmla="*/ 4 w 99"/>
                <a:gd name="T43" fmla="*/ 45 h 112"/>
                <a:gd name="T44" fmla="*/ 2 w 99"/>
                <a:gd name="T45" fmla="*/ 52 h 112"/>
                <a:gd name="T46" fmla="*/ 5 w 99"/>
                <a:gd name="T47" fmla="*/ 56 h 112"/>
                <a:gd name="T48" fmla="*/ 1 w 99"/>
                <a:gd name="T49" fmla="*/ 62 h 112"/>
                <a:gd name="T50" fmla="*/ 0 w 99"/>
                <a:gd name="T51" fmla="*/ 65 h 112"/>
                <a:gd name="T52" fmla="*/ 4 w 99"/>
                <a:gd name="T53" fmla="*/ 69 h 112"/>
                <a:gd name="T54" fmla="*/ 6 w 99"/>
                <a:gd name="T55" fmla="*/ 78 h 112"/>
                <a:gd name="T56" fmla="*/ 9 w 99"/>
                <a:gd name="T57" fmla="*/ 82 h 112"/>
                <a:gd name="T58" fmla="*/ 7 w 99"/>
                <a:gd name="T59" fmla="*/ 88 h 112"/>
                <a:gd name="T60" fmla="*/ 10 w 99"/>
                <a:gd name="T61" fmla="*/ 95 h 112"/>
                <a:gd name="T62" fmla="*/ 13 w 99"/>
                <a:gd name="T63" fmla="*/ 102 h 112"/>
                <a:gd name="T64" fmla="*/ 15 w 99"/>
                <a:gd name="T65" fmla="*/ 111 h 112"/>
                <a:gd name="T66" fmla="*/ 26 w 99"/>
                <a:gd name="T67" fmla="*/ 104 h 112"/>
                <a:gd name="T68" fmla="*/ 33 w 99"/>
                <a:gd name="T69" fmla="*/ 104 h 112"/>
                <a:gd name="T70" fmla="*/ 42 w 99"/>
                <a:gd name="T71" fmla="*/ 108 h 112"/>
                <a:gd name="T72" fmla="*/ 47 w 99"/>
                <a:gd name="T73" fmla="*/ 103 h 112"/>
                <a:gd name="T74" fmla="*/ 58 w 99"/>
                <a:gd name="T75" fmla="*/ 103 h 112"/>
                <a:gd name="T76" fmla="*/ 60 w 99"/>
                <a:gd name="T77" fmla="*/ 91 h 112"/>
                <a:gd name="T78" fmla="*/ 66 w 99"/>
                <a:gd name="T79" fmla="*/ 83 h 112"/>
                <a:gd name="T80" fmla="*/ 76 w 99"/>
                <a:gd name="T81" fmla="*/ 82 h 112"/>
                <a:gd name="T82" fmla="*/ 85 w 99"/>
                <a:gd name="T83" fmla="*/ 81 h 112"/>
                <a:gd name="T84" fmla="*/ 93 w 99"/>
                <a:gd name="T85" fmla="*/ 84 h 112"/>
                <a:gd name="T86" fmla="*/ 97 w 99"/>
                <a:gd name="T87" fmla="*/ 78 h 112"/>
                <a:gd name="T88" fmla="*/ 98 w 99"/>
                <a:gd name="T89" fmla="*/ 6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 h="112">
                  <a:moveTo>
                    <a:pt x="98" y="68"/>
                  </a:moveTo>
                  <a:cubicBezTo>
                    <a:pt x="97" y="64"/>
                    <a:pt x="93" y="63"/>
                    <a:pt x="93" y="60"/>
                  </a:cubicBezTo>
                  <a:cubicBezTo>
                    <a:pt x="93" y="56"/>
                    <a:pt x="92" y="55"/>
                    <a:pt x="86" y="56"/>
                  </a:cubicBezTo>
                  <a:cubicBezTo>
                    <a:pt x="81" y="56"/>
                    <a:pt x="78" y="55"/>
                    <a:pt x="77" y="52"/>
                  </a:cubicBezTo>
                  <a:cubicBezTo>
                    <a:pt x="77" y="48"/>
                    <a:pt x="74" y="46"/>
                    <a:pt x="77" y="45"/>
                  </a:cubicBezTo>
                  <a:cubicBezTo>
                    <a:pt x="79" y="44"/>
                    <a:pt x="75" y="42"/>
                    <a:pt x="75" y="39"/>
                  </a:cubicBezTo>
                  <a:cubicBezTo>
                    <a:pt x="76" y="36"/>
                    <a:pt x="74" y="35"/>
                    <a:pt x="72" y="33"/>
                  </a:cubicBezTo>
                  <a:cubicBezTo>
                    <a:pt x="71" y="32"/>
                    <a:pt x="63" y="34"/>
                    <a:pt x="63" y="31"/>
                  </a:cubicBezTo>
                  <a:cubicBezTo>
                    <a:pt x="63" y="29"/>
                    <a:pt x="59" y="28"/>
                    <a:pt x="57" y="28"/>
                  </a:cubicBezTo>
                  <a:cubicBezTo>
                    <a:pt x="54" y="28"/>
                    <a:pt x="56" y="25"/>
                    <a:pt x="53" y="25"/>
                  </a:cubicBezTo>
                  <a:cubicBezTo>
                    <a:pt x="51" y="26"/>
                    <a:pt x="51" y="24"/>
                    <a:pt x="48" y="24"/>
                  </a:cubicBezTo>
                  <a:cubicBezTo>
                    <a:pt x="44" y="25"/>
                    <a:pt x="42" y="23"/>
                    <a:pt x="38" y="19"/>
                  </a:cubicBezTo>
                  <a:cubicBezTo>
                    <a:pt x="34" y="14"/>
                    <a:pt x="35" y="5"/>
                    <a:pt x="36" y="3"/>
                  </a:cubicBezTo>
                  <a:cubicBezTo>
                    <a:pt x="36" y="0"/>
                    <a:pt x="31" y="2"/>
                    <a:pt x="28" y="2"/>
                  </a:cubicBezTo>
                  <a:cubicBezTo>
                    <a:pt x="25" y="2"/>
                    <a:pt x="22" y="5"/>
                    <a:pt x="19" y="7"/>
                  </a:cubicBezTo>
                  <a:cubicBezTo>
                    <a:pt x="15" y="9"/>
                    <a:pt x="13" y="9"/>
                    <a:pt x="12" y="10"/>
                  </a:cubicBezTo>
                  <a:cubicBezTo>
                    <a:pt x="10" y="12"/>
                    <a:pt x="7" y="13"/>
                    <a:pt x="5" y="12"/>
                  </a:cubicBezTo>
                  <a:cubicBezTo>
                    <a:pt x="4" y="12"/>
                    <a:pt x="3" y="11"/>
                    <a:pt x="2" y="11"/>
                  </a:cubicBezTo>
                  <a:cubicBezTo>
                    <a:pt x="3" y="15"/>
                    <a:pt x="7" y="20"/>
                    <a:pt x="8" y="23"/>
                  </a:cubicBezTo>
                  <a:cubicBezTo>
                    <a:pt x="9" y="25"/>
                    <a:pt x="6" y="26"/>
                    <a:pt x="5" y="27"/>
                  </a:cubicBezTo>
                  <a:cubicBezTo>
                    <a:pt x="4" y="28"/>
                    <a:pt x="6" y="36"/>
                    <a:pt x="6" y="38"/>
                  </a:cubicBezTo>
                  <a:cubicBezTo>
                    <a:pt x="6" y="40"/>
                    <a:pt x="3" y="44"/>
                    <a:pt x="4" y="45"/>
                  </a:cubicBezTo>
                  <a:cubicBezTo>
                    <a:pt x="6" y="46"/>
                    <a:pt x="2" y="50"/>
                    <a:pt x="2" y="52"/>
                  </a:cubicBezTo>
                  <a:cubicBezTo>
                    <a:pt x="2" y="54"/>
                    <a:pt x="5" y="54"/>
                    <a:pt x="5" y="56"/>
                  </a:cubicBezTo>
                  <a:cubicBezTo>
                    <a:pt x="5" y="57"/>
                    <a:pt x="3" y="61"/>
                    <a:pt x="1" y="62"/>
                  </a:cubicBezTo>
                  <a:cubicBezTo>
                    <a:pt x="0" y="63"/>
                    <a:pt x="0" y="64"/>
                    <a:pt x="0" y="65"/>
                  </a:cubicBezTo>
                  <a:cubicBezTo>
                    <a:pt x="1" y="65"/>
                    <a:pt x="1" y="67"/>
                    <a:pt x="4" y="69"/>
                  </a:cubicBezTo>
                  <a:cubicBezTo>
                    <a:pt x="7" y="71"/>
                    <a:pt x="3" y="75"/>
                    <a:pt x="6" y="78"/>
                  </a:cubicBezTo>
                  <a:cubicBezTo>
                    <a:pt x="8" y="81"/>
                    <a:pt x="11" y="81"/>
                    <a:pt x="9" y="82"/>
                  </a:cubicBezTo>
                  <a:cubicBezTo>
                    <a:pt x="7" y="84"/>
                    <a:pt x="9" y="87"/>
                    <a:pt x="7" y="88"/>
                  </a:cubicBezTo>
                  <a:cubicBezTo>
                    <a:pt x="5" y="89"/>
                    <a:pt x="8" y="94"/>
                    <a:pt x="10" y="95"/>
                  </a:cubicBezTo>
                  <a:cubicBezTo>
                    <a:pt x="12" y="96"/>
                    <a:pt x="11" y="100"/>
                    <a:pt x="13" y="102"/>
                  </a:cubicBezTo>
                  <a:cubicBezTo>
                    <a:pt x="15" y="104"/>
                    <a:pt x="14" y="109"/>
                    <a:pt x="15" y="111"/>
                  </a:cubicBezTo>
                  <a:cubicBezTo>
                    <a:pt x="16" y="112"/>
                    <a:pt x="22" y="108"/>
                    <a:pt x="26" y="104"/>
                  </a:cubicBezTo>
                  <a:cubicBezTo>
                    <a:pt x="30" y="100"/>
                    <a:pt x="29" y="104"/>
                    <a:pt x="33" y="104"/>
                  </a:cubicBezTo>
                  <a:cubicBezTo>
                    <a:pt x="37" y="105"/>
                    <a:pt x="41" y="105"/>
                    <a:pt x="42" y="108"/>
                  </a:cubicBezTo>
                  <a:cubicBezTo>
                    <a:pt x="44" y="111"/>
                    <a:pt x="46" y="105"/>
                    <a:pt x="47" y="103"/>
                  </a:cubicBezTo>
                  <a:cubicBezTo>
                    <a:pt x="48" y="102"/>
                    <a:pt x="56" y="104"/>
                    <a:pt x="58" y="103"/>
                  </a:cubicBezTo>
                  <a:cubicBezTo>
                    <a:pt x="59" y="103"/>
                    <a:pt x="60" y="92"/>
                    <a:pt x="60" y="91"/>
                  </a:cubicBezTo>
                  <a:cubicBezTo>
                    <a:pt x="60" y="89"/>
                    <a:pt x="63" y="85"/>
                    <a:pt x="66" y="83"/>
                  </a:cubicBezTo>
                  <a:cubicBezTo>
                    <a:pt x="69" y="81"/>
                    <a:pt x="74" y="83"/>
                    <a:pt x="76" y="82"/>
                  </a:cubicBezTo>
                  <a:cubicBezTo>
                    <a:pt x="78" y="80"/>
                    <a:pt x="82" y="81"/>
                    <a:pt x="85" y="81"/>
                  </a:cubicBezTo>
                  <a:cubicBezTo>
                    <a:pt x="89" y="81"/>
                    <a:pt x="91" y="84"/>
                    <a:pt x="93" y="84"/>
                  </a:cubicBezTo>
                  <a:cubicBezTo>
                    <a:pt x="95" y="84"/>
                    <a:pt x="97" y="81"/>
                    <a:pt x="97" y="78"/>
                  </a:cubicBezTo>
                  <a:cubicBezTo>
                    <a:pt x="96" y="75"/>
                    <a:pt x="99" y="71"/>
                    <a:pt x="98" y="68"/>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9" name="Freeform 118"/>
            <p:cNvSpPr>
              <a:spLocks/>
            </p:cNvSpPr>
            <p:nvPr/>
          </p:nvSpPr>
          <p:spPr bwMode="auto">
            <a:xfrm>
              <a:off x="6393900" y="6060621"/>
              <a:ext cx="365125" cy="520700"/>
            </a:xfrm>
            <a:custGeom>
              <a:avLst/>
              <a:gdLst>
                <a:gd name="T0" fmla="*/ 96 w 105"/>
                <a:gd name="T1" fmla="*/ 143 h 150"/>
                <a:gd name="T2" fmla="*/ 96 w 105"/>
                <a:gd name="T3" fmla="*/ 142 h 150"/>
                <a:gd name="T4" fmla="*/ 97 w 105"/>
                <a:gd name="T5" fmla="*/ 139 h 150"/>
                <a:gd name="T6" fmla="*/ 101 w 105"/>
                <a:gd name="T7" fmla="*/ 133 h 150"/>
                <a:gd name="T8" fmla="*/ 98 w 105"/>
                <a:gd name="T9" fmla="*/ 129 h 150"/>
                <a:gd name="T10" fmla="*/ 100 w 105"/>
                <a:gd name="T11" fmla="*/ 122 h 150"/>
                <a:gd name="T12" fmla="*/ 102 w 105"/>
                <a:gd name="T13" fmla="*/ 115 h 150"/>
                <a:gd name="T14" fmla="*/ 101 w 105"/>
                <a:gd name="T15" fmla="*/ 104 h 150"/>
                <a:gd name="T16" fmla="*/ 104 w 105"/>
                <a:gd name="T17" fmla="*/ 100 h 150"/>
                <a:gd name="T18" fmla="*/ 98 w 105"/>
                <a:gd name="T19" fmla="*/ 88 h 150"/>
                <a:gd name="T20" fmla="*/ 90 w 105"/>
                <a:gd name="T21" fmla="*/ 89 h 150"/>
                <a:gd name="T22" fmla="*/ 88 w 105"/>
                <a:gd name="T23" fmla="*/ 78 h 150"/>
                <a:gd name="T24" fmla="*/ 85 w 105"/>
                <a:gd name="T25" fmla="*/ 79 h 150"/>
                <a:gd name="T26" fmla="*/ 76 w 105"/>
                <a:gd name="T27" fmla="*/ 80 h 150"/>
                <a:gd name="T28" fmla="*/ 72 w 105"/>
                <a:gd name="T29" fmla="*/ 76 h 150"/>
                <a:gd name="T30" fmla="*/ 68 w 105"/>
                <a:gd name="T31" fmla="*/ 72 h 150"/>
                <a:gd name="T32" fmla="*/ 65 w 105"/>
                <a:gd name="T33" fmla="*/ 66 h 150"/>
                <a:gd name="T34" fmla="*/ 62 w 105"/>
                <a:gd name="T35" fmla="*/ 59 h 150"/>
                <a:gd name="T36" fmla="*/ 64 w 105"/>
                <a:gd name="T37" fmla="*/ 53 h 150"/>
                <a:gd name="T38" fmla="*/ 67 w 105"/>
                <a:gd name="T39" fmla="*/ 49 h 150"/>
                <a:gd name="T40" fmla="*/ 70 w 105"/>
                <a:gd name="T41" fmla="*/ 42 h 150"/>
                <a:gd name="T42" fmla="*/ 77 w 105"/>
                <a:gd name="T43" fmla="*/ 37 h 150"/>
                <a:gd name="T44" fmla="*/ 87 w 105"/>
                <a:gd name="T45" fmla="*/ 33 h 150"/>
                <a:gd name="T46" fmla="*/ 93 w 105"/>
                <a:gd name="T47" fmla="*/ 33 h 150"/>
                <a:gd name="T48" fmla="*/ 88 w 105"/>
                <a:gd name="T49" fmla="*/ 29 h 150"/>
                <a:gd name="T50" fmla="*/ 93 w 105"/>
                <a:gd name="T51" fmla="*/ 22 h 150"/>
                <a:gd name="T52" fmla="*/ 87 w 105"/>
                <a:gd name="T53" fmla="*/ 17 h 150"/>
                <a:gd name="T54" fmla="*/ 81 w 105"/>
                <a:gd name="T55" fmla="*/ 18 h 150"/>
                <a:gd name="T56" fmla="*/ 77 w 105"/>
                <a:gd name="T57" fmla="*/ 18 h 150"/>
                <a:gd name="T58" fmla="*/ 67 w 105"/>
                <a:gd name="T59" fmla="*/ 17 h 150"/>
                <a:gd name="T60" fmla="*/ 64 w 105"/>
                <a:gd name="T61" fmla="*/ 12 h 150"/>
                <a:gd name="T62" fmla="*/ 59 w 105"/>
                <a:gd name="T63" fmla="*/ 7 h 150"/>
                <a:gd name="T64" fmla="*/ 55 w 105"/>
                <a:gd name="T65" fmla="*/ 0 h 150"/>
                <a:gd name="T66" fmla="*/ 48 w 105"/>
                <a:gd name="T67" fmla="*/ 1 h 150"/>
                <a:gd name="T68" fmla="*/ 49 w 105"/>
                <a:gd name="T69" fmla="*/ 6 h 150"/>
                <a:gd name="T70" fmla="*/ 45 w 105"/>
                <a:gd name="T71" fmla="*/ 15 h 150"/>
                <a:gd name="T72" fmla="*/ 29 w 105"/>
                <a:gd name="T73" fmla="*/ 23 h 150"/>
                <a:gd name="T74" fmla="*/ 22 w 105"/>
                <a:gd name="T75" fmla="*/ 36 h 150"/>
                <a:gd name="T76" fmla="*/ 16 w 105"/>
                <a:gd name="T77" fmla="*/ 36 h 150"/>
                <a:gd name="T78" fmla="*/ 10 w 105"/>
                <a:gd name="T79" fmla="*/ 35 h 150"/>
                <a:gd name="T80" fmla="*/ 10 w 105"/>
                <a:gd name="T81" fmla="*/ 31 h 150"/>
                <a:gd name="T82" fmla="*/ 9 w 105"/>
                <a:gd name="T83" fmla="*/ 26 h 150"/>
                <a:gd name="T84" fmla="*/ 2 w 105"/>
                <a:gd name="T85" fmla="*/ 33 h 150"/>
                <a:gd name="T86" fmla="*/ 5 w 105"/>
                <a:gd name="T87" fmla="*/ 44 h 150"/>
                <a:gd name="T88" fmla="*/ 2 w 105"/>
                <a:gd name="T89" fmla="*/ 47 h 150"/>
                <a:gd name="T90" fmla="*/ 11 w 105"/>
                <a:gd name="T91" fmla="*/ 54 h 150"/>
                <a:gd name="T92" fmla="*/ 19 w 105"/>
                <a:gd name="T93" fmla="*/ 65 h 150"/>
                <a:gd name="T94" fmla="*/ 25 w 105"/>
                <a:gd name="T95" fmla="*/ 77 h 150"/>
                <a:gd name="T96" fmla="*/ 37 w 105"/>
                <a:gd name="T97" fmla="*/ 101 h 150"/>
                <a:gd name="T98" fmla="*/ 42 w 105"/>
                <a:gd name="T99" fmla="*/ 111 h 150"/>
                <a:gd name="T100" fmla="*/ 45 w 105"/>
                <a:gd name="T101" fmla="*/ 118 h 150"/>
                <a:gd name="T102" fmla="*/ 58 w 105"/>
                <a:gd name="T103" fmla="*/ 127 h 150"/>
                <a:gd name="T104" fmla="*/ 81 w 105"/>
                <a:gd name="T105" fmla="*/ 141 h 150"/>
                <a:gd name="T106" fmla="*/ 91 w 105"/>
                <a:gd name="T107" fmla="*/ 149 h 150"/>
                <a:gd name="T108" fmla="*/ 91 w 105"/>
                <a:gd name="T109" fmla="*/ 150 h 150"/>
                <a:gd name="T110" fmla="*/ 93 w 105"/>
                <a:gd name="T111" fmla="*/ 149 h 150"/>
                <a:gd name="T112" fmla="*/ 96 w 105"/>
                <a:gd name="T113" fmla="*/ 14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5" h="150">
                  <a:moveTo>
                    <a:pt x="96" y="143"/>
                  </a:moveTo>
                  <a:cubicBezTo>
                    <a:pt x="96" y="142"/>
                    <a:pt x="96" y="142"/>
                    <a:pt x="96" y="142"/>
                  </a:cubicBezTo>
                  <a:cubicBezTo>
                    <a:pt x="96" y="141"/>
                    <a:pt x="96" y="140"/>
                    <a:pt x="97" y="139"/>
                  </a:cubicBezTo>
                  <a:cubicBezTo>
                    <a:pt x="99" y="138"/>
                    <a:pt x="101" y="134"/>
                    <a:pt x="101" y="133"/>
                  </a:cubicBezTo>
                  <a:cubicBezTo>
                    <a:pt x="101" y="131"/>
                    <a:pt x="98" y="131"/>
                    <a:pt x="98" y="129"/>
                  </a:cubicBezTo>
                  <a:cubicBezTo>
                    <a:pt x="98" y="127"/>
                    <a:pt x="102" y="123"/>
                    <a:pt x="100" y="122"/>
                  </a:cubicBezTo>
                  <a:cubicBezTo>
                    <a:pt x="99" y="121"/>
                    <a:pt x="102" y="117"/>
                    <a:pt x="102" y="115"/>
                  </a:cubicBezTo>
                  <a:cubicBezTo>
                    <a:pt x="102" y="113"/>
                    <a:pt x="100" y="105"/>
                    <a:pt x="101" y="104"/>
                  </a:cubicBezTo>
                  <a:cubicBezTo>
                    <a:pt x="102" y="103"/>
                    <a:pt x="105" y="102"/>
                    <a:pt x="104" y="100"/>
                  </a:cubicBezTo>
                  <a:cubicBezTo>
                    <a:pt x="103" y="97"/>
                    <a:pt x="99" y="92"/>
                    <a:pt x="98" y="88"/>
                  </a:cubicBezTo>
                  <a:cubicBezTo>
                    <a:pt x="95" y="88"/>
                    <a:pt x="92" y="88"/>
                    <a:pt x="90" y="89"/>
                  </a:cubicBezTo>
                  <a:cubicBezTo>
                    <a:pt x="88" y="90"/>
                    <a:pt x="88" y="81"/>
                    <a:pt x="88" y="78"/>
                  </a:cubicBezTo>
                  <a:cubicBezTo>
                    <a:pt x="88" y="75"/>
                    <a:pt x="86" y="77"/>
                    <a:pt x="85" y="79"/>
                  </a:cubicBezTo>
                  <a:cubicBezTo>
                    <a:pt x="84" y="81"/>
                    <a:pt x="80" y="80"/>
                    <a:pt x="76" y="80"/>
                  </a:cubicBezTo>
                  <a:cubicBezTo>
                    <a:pt x="72" y="80"/>
                    <a:pt x="74" y="75"/>
                    <a:pt x="72" y="76"/>
                  </a:cubicBezTo>
                  <a:cubicBezTo>
                    <a:pt x="70" y="76"/>
                    <a:pt x="68" y="75"/>
                    <a:pt x="68" y="72"/>
                  </a:cubicBezTo>
                  <a:cubicBezTo>
                    <a:pt x="68" y="70"/>
                    <a:pt x="66" y="68"/>
                    <a:pt x="65" y="66"/>
                  </a:cubicBezTo>
                  <a:cubicBezTo>
                    <a:pt x="63" y="63"/>
                    <a:pt x="61" y="60"/>
                    <a:pt x="62" y="59"/>
                  </a:cubicBezTo>
                  <a:cubicBezTo>
                    <a:pt x="64" y="57"/>
                    <a:pt x="61" y="56"/>
                    <a:pt x="64" y="53"/>
                  </a:cubicBezTo>
                  <a:cubicBezTo>
                    <a:pt x="66" y="51"/>
                    <a:pt x="68" y="52"/>
                    <a:pt x="67" y="49"/>
                  </a:cubicBezTo>
                  <a:cubicBezTo>
                    <a:pt x="66" y="46"/>
                    <a:pt x="70" y="45"/>
                    <a:pt x="70" y="42"/>
                  </a:cubicBezTo>
                  <a:cubicBezTo>
                    <a:pt x="70" y="38"/>
                    <a:pt x="74" y="39"/>
                    <a:pt x="77" y="37"/>
                  </a:cubicBezTo>
                  <a:cubicBezTo>
                    <a:pt x="80" y="34"/>
                    <a:pt x="84" y="36"/>
                    <a:pt x="87" y="33"/>
                  </a:cubicBezTo>
                  <a:cubicBezTo>
                    <a:pt x="89" y="31"/>
                    <a:pt x="91" y="33"/>
                    <a:pt x="93" y="33"/>
                  </a:cubicBezTo>
                  <a:cubicBezTo>
                    <a:pt x="92" y="31"/>
                    <a:pt x="89" y="30"/>
                    <a:pt x="88" y="29"/>
                  </a:cubicBezTo>
                  <a:cubicBezTo>
                    <a:pt x="88" y="27"/>
                    <a:pt x="91" y="24"/>
                    <a:pt x="93" y="22"/>
                  </a:cubicBezTo>
                  <a:cubicBezTo>
                    <a:pt x="94" y="20"/>
                    <a:pt x="88" y="18"/>
                    <a:pt x="87" y="17"/>
                  </a:cubicBezTo>
                  <a:cubicBezTo>
                    <a:pt x="85" y="17"/>
                    <a:pt x="83" y="19"/>
                    <a:pt x="81" y="18"/>
                  </a:cubicBezTo>
                  <a:cubicBezTo>
                    <a:pt x="80" y="17"/>
                    <a:pt x="78" y="17"/>
                    <a:pt x="77" y="18"/>
                  </a:cubicBezTo>
                  <a:cubicBezTo>
                    <a:pt x="76" y="19"/>
                    <a:pt x="67" y="20"/>
                    <a:pt x="67" y="17"/>
                  </a:cubicBezTo>
                  <a:cubicBezTo>
                    <a:pt x="68" y="15"/>
                    <a:pt x="64" y="14"/>
                    <a:pt x="64" y="12"/>
                  </a:cubicBezTo>
                  <a:cubicBezTo>
                    <a:pt x="65" y="10"/>
                    <a:pt x="62" y="7"/>
                    <a:pt x="59" y="7"/>
                  </a:cubicBezTo>
                  <a:cubicBezTo>
                    <a:pt x="56" y="7"/>
                    <a:pt x="57" y="2"/>
                    <a:pt x="55" y="0"/>
                  </a:cubicBezTo>
                  <a:cubicBezTo>
                    <a:pt x="53" y="0"/>
                    <a:pt x="50" y="0"/>
                    <a:pt x="48" y="1"/>
                  </a:cubicBezTo>
                  <a:cubicBezTo>
                    <a:pt x="50" y="4"/>
                    <a:pt x="51" y="5"/>
                    <a:pt x="49" y="6"/>
                  </a:cubicBezTo>
                  <a:cubicBezTo>
                    <a:pt x="47" y="8"/>
                    <a:pt x="49" y="9"/>
                    <a:pt x="45" y="15"/>
                  </a:cubicBezTo>
                  <a:cubicBezTo>
                    <a:pt x="41" y="20"/>
                    <a:pt x="33" y="22"/>
                    <a:pt x="29" y="23"/>
                  </a:cubicBezTo>
                  <a:cubicBezTo>
                    <a:pt x="26" y="24"/>
                    <a:pt x="24" y="31"/>
                    <a:pt x="22" y="36"/>
                  </a:cubicBezTo>
                  <a:cubicBezTo>
                    <a:pt x="20" y="41"/>
                    <a:pt x="18" y="39"/>
                    <a:pt x="16" y="36"/>
                  </a:cubicBezTo>
                  <a:cubicBezTo>
                    <a:pt x="14" y="33"/>
                    <a:pt x="12" y="37"/>
                    <a:pt x="10" y="35"/>
                  </a:cubicBezTo>
                  <a:cubicBezTo>
                    <a:pt x="8" y="32"/>
                    <a:pt x="9" y="32"/>
                    <a:pt x="10" y="31"/>
                  </a:cubicBezTo>
                  <a:cubicBezTo>
                    <a:pt x="11" y="30"/>
                    <a:pt x="10" y="28"/>
                    <a:pt x="9" y="26"/>
                  </a:cubicBezTo>
                  <a:cubicBezTo>
                    <a:pt x="6" y="27"/>
                    <a:pt x="3" y="31"/>
                    <a:pt x="2" y="33"/>
                  </a:cubicBezTo>
                  <a:cubicBezTo>
                    <a:pt x="0" y="36"/>
                    <a:pt x="4" y="42"/>
                    <a:pt x="5" y="44"/>
                  </a:cubicBezTo>
                  <a:cubicBezTo>
                    <a:pt x="5" y="47"/>
                    <a:pt x="3" y="45"/>
                    <a:pt x="2" y="47"/>
                  </a:cubicBezTo>
                  <a:cubicBezTo>
                    <a:pt x="2" y="49"/>
                    <a:pt x="8" y="51"/>
                    <a:pt x="11" y="54"/>
                  </a:cubicBezTo>
                  <a:cubicBezTo>
                    <a:pt x="14" y="56"/>
                    <a:pt x="16" y="62"/>
                    <a:pt x="19" y="65"/>
                  </a:cubicBezTo>
                  <a:cubicBezTo>
                    <a:pt x="22" y="67"/>
                    <a:pt x="22" y="70"/>
                    <a:pt x="25" y="77"/>
                  </a:cubicBezTo>
                  <a:cubicBezTo>
                    <a:pt x="28" y="84"/>
                    <a:pt x="33" y="96"/>
                    <a:pt x="37" y="101"/>
                  </a:cubicBezTo>
                  <a:cubicBezTo>
                    <a:pt x="41" y="106"/>
                    <a:pt x="43" y="110"/>
                    <a:pt x="42" y="111"/>
                  </a:cubicBezTo>
                  <a:cubicBezTo>
                    <a:pt x="41" y="112"/>
                    <a:pt x="42" y="116"/>
                    <a:pt x="45" y="118"/>
                  </a:cubicBezTo>
                  <a:cubicBezTo>
                    <a:pt x="48" y="120"/>
                    <a:pt x="50" y="123"/>
                    <a:pt x="58" y="127"/>
                  </a:cubicBezTo>
                  <a:cubicBezTo>
                    <a:pt x="65" y="131"/>
                    <a:pt x="79" y="138"/>
                    <a:pt x="81" y="141"/>
                  </a:cubicBezTo>
                  <a:cubicBezTo>
                    <a:pt x="83" y="145"/>
                    <a:pt x="89" y="148"/>
                    <a:pt x="91" y="149"/>
                  </a:cubicBezTo>
                  <a:cubicBezTo>
                    <a:pt x="91" y="149"/>
                    <a:pt x="91" y="150"/>
                    <a:pt x="91" y="150"/>
                  </a:cubicBezTo>
                  <a:cubicBezTo>
                    <a:pt x="92" y="150"/>
                    <a:pt x="92" y="149"/>
                    <a:pt x="93" y="149"/>
                  </a:cubicBezTo>
                  <a:cubicBezTo>
                    <a:pt x="95" y="148"/>
                    <a:pt x="95" y="144"/>
                    <a:pt x="96" y="14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0" name="Freeform 119"/>
            <p:cNvSpPr>
              <a:spLocks/>
            </p:cNvSpPr>
            <p:nvPr/>
          </p:nvSpPr>
          <p:spPr bwMode="auto">
            <a:xfrm>
              <a:off x="6620913" y="5712959"/>
              <a:ext cx="387350" cy="327025"/>
            </a:xfrm>
            <a:custGeom>
              <a:avLst/>
              <a:gdLst>
                <a:gd name="T0" fmla="*/ 11 w 112"/>
                <a:gd name="T1" fmla="*/ 6 h 94"/>
                <a:gd name="T2" fmla="*/ 4 w 112"/>
                <a:gd name="T3" fmla="*/ 15 h 94"/>
                <a:gd name="T4" fmla="*/ 3 w 112"/>
                <a:gd name="T5" fmla="*/ 21 h 94"/>
                <a:gd name="T6" fmla="*/ 2 w 112"/>
                <a:gd name="T7" fmla="*/ 25 h 94"/>
                <a:gd name="T8" fmla="*/ 6 w 112"/>
                <a:gd name="T9" fmla="*/ 26 h 94"/>
                <a:gd name="T10" fmla="*/ 9 w 112"/>
                <a:gd name="T11" fmla="*/ 32 h 94"/>
                <a:gd name="T12" fmla="*/ 14 w 112"/>
                <a:gd name="T13" fmla="*/ 42 h 94"/>
                <a:gd name="T14" fmla="*/ 28 w 112"/>
                <a:gd name="T15" fmla="*/ 43 h 94"/>
                <a:gd name="T16" fmla="*/ 39 w 112"/>
                <a:gd name="T17" fmla="*/ 48 h 94"/>
                <a:gd name="T18" fmla="*/ 49 w 112"/>
                <a:gd name="T19" fmla="*/ 51 h 94"/>
                <a:gd name="T20" fmla="*/ 47 w 112"/>
                <a:gd name="T21" fmla="*/ 66 h 94"/>
                <a:gd name="T22" fmla="*/ 50 w 112"/>
                <a:gd name="T23" fmla="*/ 72 h 94"/>
                <a:gd name="T24" fmla="*/ 50 w 112"/>
                <a:gd name="T25" fmla="*/ 78 h 94"/>
                <a:gd name="T26" fmla="*/ 51 w 112"/>
                <a:gd name="T27" fmla="*/ 82 h 94"/>
                <a:gd name="T28" fmla="*/ 50 w 112"/>
                <a:gd name="T29" fmla="*/ 83 h 94"/>
                <a:gd name="T30" fmla="*/ 56 w 112"/>
                <a:gd name="T31" fmla="*/ 91 h 94"/>
                <a:gd name="T32" fmla="*/ 61 w 112"/>
                <a:gd name="T33" fmla="*/ 93 h 94"/>
                <a:gd name="T34" fmla="*/ 65 w 112"/>
                <a:gd name="T35" fmla="*/ 92 h 94"/>
                <a:gd name="T36" fmla="*/ 71 w 112"/>
                <a:gd name="T37" fmla="*/ 89 h 94"/>
                <a:gd name="T38" fmla="*/ 76 w 112"/>
                <a:gd name="T39" fmla="*/ 86 h 94"/>
                <a:gd name="T40" fmla="*/ 81 w 112"/>
                <a:gd name="T41" fmla="*/ 82 h 94"/>
                <a:gd name="T42" fmla="*/ 82 w 112"/>
                <a:gd name="T43" fmla="*/ 79 h 94"/>
                <a:gd name="T44" fmla="*/ 78 w 112"/>
                <a:gd name="T45" fmla="*/ 78 h 94"/>
                <a:gd name="T46" fmla="*/ 75 w 112"/>
                <a:gd name="T47" fmla="*/ 73 h 94"/>
                <a:gd name="T48" fmla="*/ 72 w 112"/>
                <a:gd name="T49" fmla="*/ 67 h 94"/>
                <a:gd name="T50" fmla="*/ 78 w 112"/>
                <a:gd name="T51" fmla="*/ 66 h 94"/>
                <a:gd name="T52" fmla="*/ 85 w 112"/>
                <a:gd name="T53" fmla="*/ 68 h 94"/>
                <a:gd name="T54" fmla="*/ 88 w 112"/>
                <a:gd name="T55" fmla="*/ 68 h 94"/>
                <a:gd name="T56" fmla="*/ 93 w 112"/>
                <a:gd name="T57" fmla="*/ 65 h 94"/>
                <a:gd name="T58" fmla="*/ 103 w 112"/>
                <a:gd name="T59" fmla="*/ 61 h 94"/>
                <a:gd name="T60" fmla="*/ 105 w 112"/>
                <a:gd name="T61" fmla="*/ 58 h 94"/>
                <a:gd name="T62" fmla="*/ 100 w 112"/>
                <a:gd name="T63" fmla="*/ 52 h 94"/>
                <a:gd name="T64" fmla="*/ 101 w 112"/>
                <a:gd name="T65" fmla="*/ 48 h 94"/>
                <a:gd name="T66" fmla="*/ 105 w 112"/>
                <a:gd name="T67" fmla="*/ 44 h 94"/>
                <a:gd name="T68" fmla="*/ 106 w 112"/>
                <a:gd name="T69" fmla="*/ 39 h 94"/>
                <a:gd name="T70" fmla="*/ 109 w 112"/>
                <a:gd name="T71" fmla="*/ 34 h 94"/>
                <a:gd name="T72" fmla="*/ 112 w 112"/>
                <a:gd name="T73" fmla="*/ 30 h 94"/>
                <a:gd name="T74" fmla="*/ 100 w 112"/>
                <a:gd name="T75" fmla="*/ 29 h 94"/>
                <a:gd name="T76" fmla="*/ 102 w 112"/>
                <a:gd name="T77" fmla="*/ 22 h 94"/>
                <a:gd name="T78" fmla="*/ 90 w 112"/>
                <a:gd name="T79" fmla="*/ 18 h 94"/>
                <a:gd name="T80" fmla="*/ 91 w 112"/>
                <a:gd name="T81" fmla="*/ 13 h 94"/>
                <a:gd name="T82" fmla="*/ 85 w 112"/>
                <a:gd name="T83" fmla="*/ 11 h 94"/>
                <a:gd name="T84" fmla="*/ 69 w 112"/>
                <a:gd name="T85" fmla="*/ 17 h 94"/>
                <a:gd name="T86" fmla="*/ 54 w 112"/>
                <a:gd name="T87" fmla="*/ 12 h 94"/>
                <a:gd name="T88" fmla="*/ 43 w 112"/>
                <a:gd name="T89" fmla="*/ 11 h 94"/>
                <a:gd name="T90" fmla="*/ 37 w 112"/>
                <a:gd name="T91" fmla="*/ 4 h 94"/>
                <a:gd name="T92" fmla="*/ 30 w 112"/>
                <a:gd name="T93" fmla="*/ 0 h 94"/>
                <a:gd name="T94" fmla="*/ 28 w 112"/>
                <a:gd name="T95" fmla="*/ 5 h 94"/>
                <a:gd name="T96" fmla="*/ 17 w 112"/>
                <a:gd name="T97" fmla="*/ 11 h 94"/>
                <a:gd name="T98" fmla="*/ 20 w 112"/>
                <a:gd name="T99" fmla="*/ 23 h 94"/>
                <a:gd name="T100" fmla="*/ 11 w 112"/>
                <a:gd name="T101" fmla="*/ 20 h 94"/>
                <a:gd name="T102" fmla="*/ 15 w 112"/>
                <a:gd name="T103" fmla="*/ 10 h 94"/>
                <a:gd name="T104" fmla="*/ 14 w 112"/>
                <a:gd name="T105" fmla="*/ 4 h 94"/>
                <a:gd name="T106" fmla="*/ 11 w 112"/>
                <a:gd name="T107"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2" h="94">
                  <a:moveTo>
                    <a:pt x="11" y="6"/>
                  </a:moveTo>
                  <a:cubicBezTo>
                    <a:pt x="9" y="9"/>
                    <a:pt x="4" y="12"/>
                    <a:pt x="4" y="15"/>
                  </a:cubicBezTo>
                  <a:cubicBezTo>
                    <a:pt x="4" y="18"/>
                    <a:pt x="4" y="19"/>
                    <a:pt x="3" y="21"/>
                  </a:cubicBezTo>
                  <a:cubicBezTo>
                    <a:pt x="2" y="22"/>
                    <a:pt x="0" y="25"/>
                    <a:pt x="2" y="25"/>
                  </a:cubicBezTo>
                  <a:cubicBezTo>
                    <a:pt x="4" y="24"/>
                    <a:pt x="6" y="24"/>
                    <a:pt x="6" y="26"/>
                  </a:cubicBezTo>
                  <a:cubicBezTo>
                    <a:pt x="6" y="28"/>
                    <a:pt x="9" y="29"/>
                    <a:pt x="9" y="32"/>
                  </a:cubicBezTo>
                  <a:cubicBezTo>
                    <a:pt x="9" y="35"/>
                    <a:pt x="7" y="42"/>
                    <a:pt x="14" y="42"/>
                  </a:cubicBezTo>
                  <a:cubicBezTo>
                    <a:pt x="21" y="42"/>
                    <a:pt x="25" y="40"/>
                    <a:pt x="28" y="43"/>
                  </a:cubicBezTo>
                  <a:cubicBezTo>
                    <a:pt x="31" y="47"/>
                    <a:pt x="35" y="49"/>
                    <a:pt x="39" y="48"/>
                  </a:cubicBezTo>
                  <a:cubicBezTo>
                    <a:pt x="44" y="48"/>
                    <a:pt x="51" y="47"/>
                    <a:pt x="49" y="51"/>
                  </a:cubicBezTo>
                  <a:cubicBezTo>
                    <a:pt x="46" y="55"/>
                    <a:pt x="45" y="63"/>
                    <a:pt x="47" y="66"/>
                  </a:cubicBezTo>
                  <a:cubicBezTo>
                    <a:pt x="49" y="68"/>
                    <a:pt x="52" y="70"/>
                    <a:pt x="50" y="72"/>
                  </a:cubicBezTo>
                  <a:cubicBezTo>
                    <a:pt x="48" y="74"/>
                    <a:pt x="47" y="76"/>
                    <a:pt x="50" y="78"/>
                  </a:cubicBezTo>
                  <a:cubicBezTo>
                    <a:pt x="52" y="79"/>
                    <a:pt x="51" y="81"/>
                    <a:pt x="51" y="82"/>
                  </a:cubicBezTo>
                  <a:cubicBezTo>
                    <a:pt x="51" y="82"/>
                    <a:pt x="51" y="82"/>
                    <a:pt x="50" y="83"/>
                  </a:cubicBezTo>
                  <a:cubicBezTo>
                    <a:pt x="53" y="86"/>
                    <a:pt x="54" y="89"/>
                    <a:pt x="56" y="91"/>
                  </a:cubicBezTo>
                  <a:cubicBezTo>
                    <a:pt x="59" y="93"/>
                    <a:pt x="59" y="94"/>
                    <a:pt x="61" y="93"/>
                  </a:cubicBezTo>
                  <a:cubicBezTo>
                    <a:pt x="63" y="92"/>
                    <a:pt x="64" y="91"/>
                    <a:pt x="65" y="92"/>
                  </a:cubicBezTo>
                  <a:cubicBezTo>
                    <a:pt x="67" y="93"/>
                    <a:pt x="69" y="91"/>
                    <a:pt x="71" y="89"/>
                  </a:cubicBezTo>
                  <a:cubicBezTo>
                    <a:pt x="73" y="87"/>
                    <a:pt x="75" y="89"/>
                    <a:pt x="76" y="86"/>
                  </a:cubicBezTo>
                  <a:cubicBezTo>
                    <a:pt x="77" y="84"/>
                    <a:pt x="78" y="82"/>
                    <a:pt x="81" y="82"/>
                  </a:cubicBezTo>
                  <a:cubicBezTo>
                    <a:pt x="83" y="81"/>
                    <a:pt x="83" y="79"/>
                    <a:pt x="82" y="79"/>
                  </a:cubicBezTo>
                  <a:cubicBezTo>
                    <a:pt x="80" y="79"/>
                    <a:pt x="78" y="81"/>
                    <a:pt x="78" y="78"/>
                  </a:cubicBezTo>
                  <a:cubicBezTo>
                    <a:pt x="78" y="74"/>
                    <a:pt x="75" y="75"/>
                    <a:pt x="75" y="73"/>
                  </a:cubicBezTo>
                  <a:cubicBezTo>
                    <a:pt x="75" y="70"/>
                    <a:pt x="75" y="68"/>
                    <a:pt x="72" y="67"/>
                  </a:cubicBezTo>
                  <a:cubicBezTo>
                    <a:pt x="69" y="65"/>
                    <a:pt x="76" y="64"/>
                    <a:pt x="78" y="66"/>
                  </a:cubicBezTo>
                  <a:cubicBezTo>
                    <a:pt x="79" y="67"/>
                    <a:pt x="84" y="66"/>
                    <a:pt x="85" y="68"/>
                  </a:cubicBezTo>
                  <a:cubicBezTo>
                    <a:pt x="85" y="70"/>
                    <a:pt x="88" y="71"/>
                    <a:pt x="88" y="68"/>
                  </a:cubicBezTo>
                  <a:cubicBezTo>
                    <a:pt x="88" y="66"/>
                    <a:pt x="91" y="65"/>
                    <a:pt x="93" y="65"/>
                  </a:cubicBezTo>
                  <a:cubicBezTo>
                    <a:pt x="96" y="66"/>
                    <a:pt x="101" y="62"/>
                    <a:pt x="103" y="61"/>
                  </a:cubicBezTo>
                  <a:cubicBezTo>
                    <a:pt x="104" y="61"/>
                    <a:pt x="105" y="59"/>
                    <a:pt x="105" y="58"/>
                  </a:cubicBezTo>
                  <a:cubicBezTo>
                    <a:pt x="104" y="56"/>
                    <a:pt x="101" y="53"/>
                    <a:pt x="100" y="52"/>
                  </a:cubicBezTo>
                  <a:cubicBezTo>
                    <a:pt x="98" y="50"/>
                    <a:pt x="101" y="50"/>
                    <a:pt x="101" y="48"/>
                  </a:cubicBezTo>
                  <a:cubicBezTo>
                    <a:pt x="101" y="45"/>
                    <a:pt x="101" y="44"/>
                    <a:pt x="105" y="44"/>
                  </a:cubicBezTo>
                  <a:cubicBezTo>
                    <a:pt x="108" y="43"/>
                    <a:pt x="108" y="41"/>
                    <a:pt x="106" y="39"/>
                  </a:cubicBezTo>
                  <a:cubicBezTo>
                    <a:pt x="104" y="38"/>
                    <a:pt x="107" y="35"/>
                    <a:pt x="109" y="34"/>
                  </a:cubicBezTo>
                  <a:cubicBezTo>
                    <a:pt x="110" y="33"/>
                    <a:pt x="111" y="32"/>
                    <a:pt x="112" y="30"/>
                  </a:cubicBezTo>
                  <a:cubicBezTo>
                    <a:pt x="108" y="29"/>
                    <a:pt x="102" y="29"/>
                    <a:pt x="100" y="29"/>
                  </a:cubicBezTo>
                  <a:cubicBezTo>
                    <a:pt x="97" y="29"/>
                    <a:pt x="102" y="25"/>
                    <a:pt x="102" y="22"/>
                  </a:cubicBezTo>
                  <a:cubicBezTo>
                    <a:pt x="102" y="19"/>
                    <a:pt x="94" y="19"/>
                    <a:pt x="90" y="18"/>
                  </a:cubicBezTo>
                  <a:cubicBezTo>
                    <a:pt x="87" y="17"/>
                    <a:pt x="88" y="14"/>
                    <a:pt x="91" y="13"/>
                  </a:cubicBezTo>
                  <a:cubicBezTo>
                    <a:pt x="95" y="13"/>
                    <a:pt x="89" y="11"/>
                    <a:pt x="85" y="11"/>
                  </a:cubicBezTo>
                  <a:cubicBezTo>
                    <a:pt x="80" y="12"/>
                    <a:pt x="73" y="15"/>
                    <a:pt x="69" y="17"/>
                  </a:cubicBezTo>
                  <a:cubicBezTo>
                    <a:pt x="65" y="19"/>
                    <a:pt x="58" y="11"/>
                    <a:pt x="54" y="12"/>
                  </a:cubicBezTo>
                  <a:cubicBezTo>
                    <a:pt x="49" y="14"/>
                    <a:pt x="43" y="14"/>
                    <a:pt x="43" y="11"/>
                  </a:cubicBezTo>
                  <a:cubicBezTo>
                    <a:pt x="44" y="7"/>
                    <a:pt x="42" y="4"/>
                    <a:pt x="37" y="4"/>
                  </a:cubicBezTo>
                  <a:cubicBezTo>
                    <a:pt x="33" y="5"/>
                    <a:pt x="34" y="0"/>
                    <a:pt x="30" y="0"/>
                  </a:cubicBezTo>
                  <a:cubicBezTo>
                    <a:pt x="27" y="0"/>
                    <a:pt x="30" y="4"/>
                    <a:pt x="28" y="5"/>
                  </a:cubicBezTo>
                  <a:cubicBezTo>
                    <a:pt x="26" y="6"/>
                    <a:pt x="18" y="8"/>
                    <a:pt x="17" y="11"/>
                  </a:cubicBezTo>
                  <a:cubicBezTo>
                    <a:pt x="17" y="15"/>
                    <a:pt x="21" y="20"/>
                    <a:pt x="20" y="23"/>
                  </a:cubicBezTo>
                  <a:cubicBezTo>
                    <a:pt x="18" y="26"/>
                    <a:pt x="13" y="24"/>
                    <a:pt x="11" y="20"/>
                  </a:cubicBezTo>
                  <a:cubicBezTo>
                    <a:pt x="10" y="17"/>
                    <a:pt x="16" y="12"/>
                    <a:pt x="15" y="10"/>
                  </a:cubicBezTo>
                  <a:cubicBezTo>
                    <a:pt x="14" y="8"/>
                    <a:pt x="13" y="6"/>
                    <a:pt x="14" y="4"/>
                  </a:cubicBezTo>
                  <a:cubicBezTo>
                    <a:pt x="13" y="5"/>
                    <a:pt x="12" y="5"/>
                    <a:pt x="11" y="6"/>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1" name="Freeform 120"/>
            <p:cNvSpPr>
              <a:spLocks/>
            </p:cNvSpPr>
            <p:nvPr/>
          </p:nvSpPr>
          <p:spPr bwMode="auto">
            <a:xfrm>
              <a:off x="7054300" y="5879646"/>
              <a:ext cx="117475" cy="125413"/>
            </a:xfrm>
            <a:custGeom>
              <a:avLst/>
              <a:gdLst>
                <a:gd name="T0" fmla="*/ 8 w 34"/>
                <a:gd name="T1" fmla="*/ 7 h 36"/>
                <a:gd name="T2" fmla="*/ 5 w 34"/>
                <a:gd name="T3" fmla="*/ 11 h 36"/>
                <a:gd name="T4" fmla="*/ 1 w 34"/>
                <a:gd name="T5" fmla="*/ 18 h 36"/>
                <a:gd name="T6" fmla="*/ 8 w 34"/>
                <a:gd name="T7" fmla="*/ 26 h 36"/>
                <a:gd name="T8" fmla="*/ 13 w 34"/>
                <a:gd name="T9" fmla="*/ 35 h 36"/>
                <a:gd name="T10" fmla="*/ 17 w 34"/>
                <a:gd name="T11" fmla="*/ 36 h 36"/>
                <a:gd name="T12" fmla="*/ 20 w 34"/>
                <a:gd name="T13" fmla="*/ 31 h 36"/>
                <a:gd name="T14" fmla="*/ 29 w 34"/>
                <a:gd name="T15" fmla="*/ 31 h 36"/>
                <a:gd name="T16" fmla="*/ 30 w 34"/>
                <a:gd name="T17" fmla="*/ 32 h 36"/>
                <a:gd name="T18" fmla="*/ 32 w 34"/>
                <a:gd name="T19" fmla="*/ 28 h 36"/>
                <a:gd name="T20" fmla="*/ 31 w 34"/>
                <a:gd name="T21" fmla="*/ 17 h 36"/>
                <a:gd name="T22" fmla="*/ 33 w 34"/>
                <a:gd name="T23" fmla="*/ 8 h 36"/>
                <a:gd name="T24" fmla="*/ 34 w 34"/>
                <a:gd name="T25" fmla="*/ 4 h 36"/>
                <a:gd name="T26" fmla="*/ 26 w 34"/>
                <a:gd name="T27" fmla="*/ 2 h 36"/>
                <a:gd name="T28" fmla="*/ 16 w 34"/>
                <a:gd name="T29" fmla="*/ 2 h 36"/>
                <a:gd name="T30" fmla="*/ 10 w 34"/>
                <a:gd name="T31" fmla="*/ 2 h 36"/>
                <a:gd name="T32" fmla="*/ 9 w 34"/>
                <a:gd name="T33" fmla="*/ 2 h 36"/>
                <a:gd name="T34" fmla="*/ 8 w 34"/>
                <a:gd name="T35"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36">
                  <a:moveTo>
                    <a:pt x="8" y="7"/>
                  </a:moveTo>
                  <a:cubicBezTo>
                    <a:pt x="9" y="10"/>
                    <a:pt x="7" y="11"/>
                    <a:pt x="5" y="11"/>
                  </a:cubicBezTo>
                  <a:cubicBezTo>
                    <a:pt x="2" y="11"/>
                    <a:pt x="3" y="17"/>
                    <a:pt x="1" y="18"/>
                  </a:cubicBezTo>
                  <a:cubicBezTo>
                    <a:pt x="0" y="19"/>
                    <a:pt x="7" y="23"/>
                    <a:pt x="8" y="26"/>
                  </a:cubicBezTo>
                  <a:cubicBezTo>
                    <a:pt x="9" y="28"/>
                    <a:pt x="11" y="32"/>
                    <a:pt x="13" y="35"/>
                  </a:cubicBezTo>
                  <a:cubicBezTo>
                    <a:pt x="14" y="36"/>
                    <a:pt x="16" y="36"/>
                    <a:pt x="17" y="36"/>
                  </a:cubicBezTo>
                  <a:cubicBezTo>
                    <a:pt x="19" y="34"/>
                    <a:pt x="17" y="30"/>
                    <a:pt x="20" y="31"/>
                  </a:cubicBezTo>
                  <a:cubicBezTo>
                    <a:pt x="23" y="31"/>
                    <a:pt x="28" y="29"/>
                    <a:pt x="29" y="31"/>
                  </a:cubicBezTo>
                  <a:cubicBezTo>
                    <a:pt x="29" y="31"/>
                    <a:pt x="30" y="32"/>
                    <a:pt x="30" y="32"/>
                  </a:cubicBezTo>
                  <a:cubicBezTo>
                    <a:pt x="31" y="30"/>
                    <a:pt x="32" y="29"/>
                    <a:pt x="32" y="28"/>
                  </a:cubicBezTo>
                  <a:cubicBezTo>
                    <a:pt x="33" y="27"/>
                    <a:pt x="33" y="21"/>
                    <a:pt x="31" y="17"/>
                  </a:cubicBezTo>
                  <a:cubicBezTo>
                    <a:pt x="30" y="14"/>
                    <a:pt x="31" y="9"/>
                    <a:pt x="33" y="8"/>
                  </a:cubicBezTo>
                  <a:cubicBezTo>
                    <a:pt x="33" y="8"/>
                    <a:pt x="34" y="6"/>
                    <a:pt x="34" y="4"/>
                  </a:cubicBezTo>
                  <a:cubicBezTo>
                    <a:pt x="32" y="3"/>
                    <a:pt x="29" y="2"/>
                    <a:pt x="26" y="2"/>
                  </a:cubicBezTo>
                  <a:cubicBezTo>
                    <a:pt x="22" y="2"/>
                    <a:pt x="18" y="4"/>
                    <a:pt x="16" y="2"/>
                  </a:cubicBezTo>
                  <a:cubicBezTo>
                    <a:pt x="14" y="0"/>
                    <a:pt x="12" y="0"/>
                    <a:pt x="10" y="2"/>
                  </a:cubicBezTo>
                  <a:cubicBezTo>
                    <a:pt x="10" y="2"/>
                    <a:pt x="9" y="2"/>
                    <a:pt x="9" y="2"/>
                  </a:cubicBezTo>
                  <a:cubicBezTo>
                    <a:pt x="8" y="4"/>
                    <a:pt x="8" y="6"/>
                    <a:pt x="8" y="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2" name="Freeform 121"/>
            <p:cNvSpPr>
              <a:spLocks/>
            </p:cNvSpPr>
            <p:nvPr/>
          </p:nvSpPr>
          <p:spPr bwMode="auto">
            <a:xfrm>
              <a:off x="6960638" y="5817734"/>
              <a:ext cx="138113" cy="204788"/>
            </a:xfrm>
            <a:custGeom>
              <a:avLst/>
              <a:gdLst>
                <a:gd name="T0" fmla="*/ 11 w 40"/>
                <a:gd name="T1" fmla="*/ 4 h 59"/>
                <a:gd name="T2" fmla="*/ 8 w 40"/>
                <a:gd name="T3" fmla="*/ 9 h 59"/>
                <a:gd name="T4" fmla="*/ 7 w 40"/>
                <a:gd name="T5" fmla="*/ 14 h 59"/>
                <a:gd name="T6" fmla="*/ 3 w 40"/>
                <a:gd name="T7" fmla="*/ 18 h 59"/>
                <a:gd name="T8" fmla="*/ 2 w 40"/>
                <a:gd name="T9" fmla="*/ 22 h 59"/>
                <a:gd name="T10" fmla="*/ 7 w 40"/>
                <a:gd name="T11" fmla="*/ 28 h 59"/>
                <a:gd name="T12" fmla="*/ 10 w 40"/>
                <a:gd name="T13" fmla="*/ 27 h 59"/>
                <a:gd name="T14" fmla="*/ 14 w 40"/>
                <a:gd name="T15" fmla="*/ 33 h 59"/>
                <a:gd name="T16" fmla="*/ 14 w 40"/>
                <a:gd name="T17" fmla="*/ 40 h 59"/>
                <a:gd name="T18" fmla="*/ 16 w 40"/>
                <a:gd name="T19" fmla="*/ 54 h 59"/>
                <a:gd name="T20" fmla="*/ 25 w 40"/>
                <a:gd name="T21" fmla="*/ 57 h 59"/>
                <a:gd name="T22" fmla="*/ 30 w 40"/>
                <a:gd name="T23" fmla="*/ 55 h 59"/>
                <a:gd name="T24" fmla="*/ 34 w 40"/>
                <a:gd name="T25" fmla="*/ 53 h 59"/>
                <a:gd name="T26" fmla="*/ 40 w 40"/>
                <a:gd name="T27" fmla="*/ 53 h 59"/>
                <a:gd name="T28" fmla="*/ 35 w 40"/>
                <a:gd name="T29" fmla="*/ 44 h 59"/>
                <a:gd name="T30" fmla="*/ 28 w 40"/>
                <a:gd name="T31" fmla="*/ 36 h 59"/>
                <a:gd name="T32" fmla="*/ 32 w 40"/>
                <a:gd name="T33" fmla="*/ 29 h 59"/>
                <a:gd name="T34" fmla="*/ 35 w 40"/>
                <a:gd name="T35" fmla="*/ 25 h 59"/>
                <a:gd name="T36" fmla="*/ 36 w 40"/>
                <a:gd name="T37" fmla="*/ 20 h 59"/>
                <a:gd name="T38" fmla="*/ 29 w 40"/>
                <a:gd name="T39" fmla="*/ 14 h 59"/>
                <a:gd name="T40" fmla="*/ 25 w 40"/>
                <a:gd name="T41" fmla="*/ 9 h 59"/>
                <a:gd name="T42" fmla="*/ 17 w 40"/>
                <a:gd name="T43" fmla="*/ 2 h 59"/>
                <a:gd name="T44" fmla="*/ 14 w 40"/>
                <a:gd name="T45" fmla="*/ 0 h 59"/>
                <a:gd name="T46" fmla="*/ 11 w 40"/>
                <a:gd name="T47"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59">
                  <a:moveTo>
                    <a:pt x="11" y="4"/>
                  </a:moveTo>
                  <a:cubicBezTo>
                    <a:pt x="9" y="5"/>
                    <a:pt x="6" y="8"/>
                    <a:pt x="8" y="9"/>
                  </a:cubicBezTo>
                  <a:cubicBezTo>
                    <a:pt x="10" y="11"/>
                    <a:pt x="10" y="13"/>
                    <a:pt x="7" y="14"/>
                  </a:cubicBezTo>
                  <a:cubicBezTo>
                    <a:pt x="3" y="14"/>
                    <a:pt x="3" y="15"/>
                    <a:pt x="3" y="18"/>
                  </a:cubicBezTo>
                  <a:cubicBezTo>
                    <a:pt x="3" y="20"/>
                    <a:pt x="0" y="20"/>
                    <a:pt x="2" y="22"/>
                  </a:cubicBezTo>
                  <a:cubicBezTo>
                    <a:pt x="3" y="23"/>
                    <a:pt x="6" y="26"/>
                    <a:pt x="7" y="28"/>
                  </a:cubicBezTo>
                  <a:cubicBezTo>
                    <a:pt x="8" y="27"/>
                    <a:pt x="9" y="26"/>
                    <a:pt x="10" y="27"/>
                  </a:cubicBezTo>
                  <a:cubicBezTo>
                    <a:pt x="14" y="27"/>
                    <a:pt x="11" y="32"/>
                    <a:pt x="14" y="33"/>
                  </a:cubicBezTo>
                  <a:cubicBezTo>
                    <a:pt x="16" y="35"/>
                    <a:pt x="16" y="39"/>
                    <a:pt x="14" y="40"/>
                  </a:cubicBezTo>
                  <a:cubicBezTo>
                    <a:pt x="12" y="42"/>
                    <a:pt x="12" y="50"/>
                    <a:pt x="16" y="54"/>
                  </a:cubicBezTo>
                  <a:cubicBezTo>
                    <a:pt x="20" y="59"/>
                    <a:pt x="24" y="58"/>
                    <a:pt x="25" y="57"/>
                  </a:cubicBezTo>
                  <a:cubicBezTo>
                    <a:pt x="26" y="56"/>
                    <a:pt x="29" y="57"/>
                    <a:pt x="30" y="55"/>
                  </a:cubicBezTo>
                  <a:cubicBezTo>
                    <a:pt x="31" y="53"/>
                    <a:pt x="32" y="56"/>
                    <a:pt x="34" y="53"/>
                  </a:cubicBezTo>
                  <a:cubicBezTo>
                    <a:pt x="35" y="52"/>
                    <a:pt x="38" y="53"/>
                    <a:pt x="40" y="53"/>
                  </a:cubicBezTo>
                  <a:cubicBezTo>
                    <a:pt x="38" y="50"/>
                    <a:pt x="36" y="46"/>
                    <a:pt x="35" y="44"/>
                  </a:cubicBezTo>
                  <a:cubicBezTo>
                    <a:pt x="34" y="41"/>
                    <a:pt x="27" y="37"/>
                    <a:pt x="28" y="36"/>
                  </a:cubicBezTo>
                  <a:cubicBezTo>
                    <a:pt x="30" y="35"/>
                    <a:pt x="29" y="29"/>
                    <a:pt x="32" y="29"/>
                  </a:cubicBezTo>
                  <a:cubicBezTo>
                    <a:pt x="34" y="29"/>
                    <a:pt x="36" y="28"/>
                    <a:pt x="35" y="25"/>
                  </a:cubicBezTo>
                  <a:cubicBezTo>
                    <a:pt x="35" y="24"/>
                    <a:pt x="35" y="22"/>
                    <a:pt x="36" y="20"/>
                  </a:cubicBezTo>
                  <a:cubicBezTo>
                    <a:pt x="34" y="20"/>
                    <a:pt x="31" y="14"/>
                    <a:pt x="29" y="14"/>
                  </a:cubicBezTo>
                  <a:cubicBezTo>
                    <a:pt x="27" y="14"/>
                    <a:pt x="24" y="12"/>
                    <a:pt x="25" y="9"/>
                  </a:cubicBezTo>
                  <a:cubicBezTo>
                    <a:pt x="25" y="6"/>
                    <a:pt x="20" y="5"/>
                    <a:pt x="17" y="2"/>
                  </a:cubicBezTo>
                  <a:cubicBezTo>
                    <a:pt x="16" y="1"/>
                    <a:pt x="15" y="1"/>
                    <a:pt x="14" y="0"/>
                  </a:cubicBezTo>
                  <a:cubicBezTo>
                    <a:pt x="13" y="2"/>
                    <a:pt x="12" y="3"/>
                    <a:pt x="11" y="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3" name="Freeform 122"/>
            <p:cNvSpPr>
              <a:spLocks/>
            </p:cNvSpPr>
            <p:nvPr/>
          </p:nvSpPr>
          <p:spPr bwMode="auto">
            <a:xfrm>
              <a:off x="7157488" y="5893934"/>
              <a:ext cx="87313" cy="107950"/>
            </a:xfrm>
            <a:custGeom>
              <a:avLst/>
              <a:gdLst>
                <a:gd name="T0" fmla="*/ 1 w 25"/>
                <a:gd name="T1" fmla="*/ 13 h 31"/>
                <a:gd name="T2" fmla="*/ 2 w 25"/>
                <a:gd name="T3" fmla="*/ 24 h 31"/>
                <a:gd name="T4" fmla="*/ 0 w 25"/>
                <a:gd name="T5" fmla="*/ 28 h 31"/>
                <a:gd name="T6" fmla="*/ 7 w 25"/>
                <a:gd name="T7" fmla="*/ 29 h 31"/>
                <a:gd name="T8" fmla="*/ 16 w 25"/>
                <a:gd name="T9" fmla="*/ 26 h 31"/>
                <a:gd name="T10" fmla="*/ 25 w 25"/>
                <a:gd name="T11" fmla="*/ 13 h 31"/>
                <a:gd name="T12" fmla="*/ 25 w 25"/>
                <a:gd name="T13" fmla="*/ 13 h 31"/>
                <a:gd name="T14" fmla="*/ 11 w 25"/>
                <a:gd name="T15" fmla="*/ 2 h 31"/>
                <a:gd name="T16" fmla="*/ 4 w 25"/>
                <a:gd name="T17" fmla="*/ 0 h 31"/>
                <a:gd name="T18" fmla="*/ 3 w 25"/>
                <a:gd name="T19" fmla="*/ 4 h 31"/>
                <a:gd name="T20" fmla="*/ 1 w 25"/>
                <a:gd name="T21" fmla="*/ 1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31">
                  <a:moveTo>
                    <a:pt x="1" y="13"/>
                  </a:moveTo>
                  <a:cubicBezTo>
                    <a:pt x="3" y="17"/>
                    <a:pt x="3" y="23"/>
                    <a:pt x="2" y="24"/>
                  </a:cubicBezTo>
                  <a:cubicBezTo>
                    <a:pt x="2" y="25"/>
                    <a:pt x="1" y="26"/>
                    <a:pt x="0" y="28"/>
                  </a:cubicBezTo>
                  <a:cubicBezTo>
                    <a:pt x="1" y="29"/>
                    <a:pt x="3" y="30"/>
                    <a:pt x="7" y="29"/>
                  </a:cubicBezTo>
                  <a:cubicBezTo>
                    <a:pt x="12" y="28"/>
                    <a:pt x="14" y="31"/>
                    <a:pt x="16" y="26"/>
                  </a:cubicBezTo>
                  <a:cubicBezTo>
                    <a:pt x="17" y="22"/>
                    <a:pt x="22" y="16"/>
                    <a:pt x="25" y="13"/>
                  </a:cubicBezTo>
                  <a:cubicBezTo>
                    <a:pt x="25" y="13"/>
                    <a:pt x="25" y="13"/>
                    <a:pt x="25" y="13"/>
                  </a:cubicBezTo>
                  <a:cubicBezTo>
                    <a:pt x="22" y="11"/>
                    <a:pt x="16" y="3"/>
                    <a:pt x="11" y="2"/>
                  </a:cubicBezTo>
                  <a:cubicBezTo>
                    <a:pt x="9" y="2"/>
                    <a:pt x="7" y="1"/>
                    <a:pt x="4" y="0"/>
                  </a:cubicBezTo>
                  <a:cubicBezTo>
                    <a:pt x="4" y="2"/>
                    <a:pt x="3" y="4"/>
                    <a:pt x="3" y="4"/>
                  </a:cubicBezTo>
                  <a:cubicBezTo>
                    <a:pt x="1" y="5"/>
                    <a:pt x="0" y="10"/>
                    <a:pt x="1" y="1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4" name="Freeform 123"/>
            <p:cNvSpPr>
              <a:spLocks/>
            </p:cNvSpPr>
            <p:nvPr/>
          </p:nvSpPr>
          <p:spPr bwMode="auto">
            <a:xfrm>
              <a:off x="6305000" y="5382759"/>
              <a:ext cx="298450" cy="104775"/>
            </a:xfrm>
            <a:custGeom>
              <a:avLst/>
              <a:gdLst>
                <a:gd name="T0" fmla="*/ 69 w 86"/>
                <a:gd name="T1" fmla="*/ 19 h 30"/>
                <a:gd name="T2" fmla="*/ 31 w 86"/>
                <a:gd name="T3" fmla="*/ 3 h 30"/>
                <a:gd name="T4" fmla="*/ 2 w 86"/>
                <a:gd name="T5" fmla="*/ 13 h 30"/>
                <a:gd name="T6" fmla="*/ 16 w 86"/>
                <a:gd name="T7" fmla="*/ 7 h 30"/>
                <a:gd name="T8" fmla="*/ 24 w 86"/>
                <a:gd name="T9" fmla="*/ 10 h 30"/>
                <a:gd name="T10" fmla="*/ 37 w 86"/>
                <a:gd name="T11" fmla="*/ 13 h 30"/>
                <a:gd name="T12" fmla="*/ 54 w 86"/>
                <a:gd name="T13" fmla="*/ 22 h 30"/>
                <a:gd name="T14" fmla="*/ 58 w 86"/>
                <a:gd name="T15" fmla="*/ 28 h 30"/>
                <a:gd name="T16" fmla="*/ 84 w 86"/>
                <a:gd name="T17" fmla="*/ 28 h 30"/>
                <a:gd name="T18" fmla="*/ 69 w 86"/>
                <a:gd name="T19"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30">
                  <a:moveTo>
                    <a:pt x="69" y="19"/>
                  </a:moveTo>
                  <a:cubicBezTo>
                    <a:pt x="64" y="19"/>
                    <a:pt x="47" y="7"/>
                    <a:pt x="31" y="3"/>
                  </a:cubicBezTo>
                  <a:cubicBezTo>
                    <a:pt x="14" y="0"/>
                    <a:pt x="0" y="11"/>
                    <a:pt x="2" y="13"/>
                  </a:cubicBezTo>
                  <a:cubicBezTo>
                    <a:pt x="4" y="16"/>
                    <a:pt x="12" y="10"/>
                    <a:pt x="16" y="7"/>
                  </a:cubicBezTo>
                  <a:cubicBezTo>
                    <a:pt x="20" y="4"/>
                    <a:pt x="23" y="8"/>
                    <a:pt x="24" y="10"/>
                  </a:cubicBezTo>
                  <a:cubicBezTo>
                    <a:pt x="24" y="12"/>
                    <a:pt x="29" y="13"/>
                    <a:pt x="37" y="13"/>
                  </a:cubicBezTo>
                  <a:cubicBezTo>
                    <a:pt x="46" y="13"/>
                    <a:pt x="47" y="20"/>
                    <a:pt x="54" y="22"/>
                  </a:cubicBezTo>
                  <a:cubicBezTo>
                    <a:pt x="62" y="24"/>
                    <a:pt x="54" y="27"/>
                    <a:pt x="58" y="28"/>
                  </a:cubicBezTo>
                  <a:cubicBezTo>
                    <a:pt x="62" y="30"/>
                    <a:pt x="83" y="30"/>
                    <a:pt x="84" y="28"/>
                  </a:cubicBezTo>
                  <a:cubicBezTo>
                    <a:pt x="86" y="26"/>
                    <a:pt x="75" y="19"/>
                    <a:pt x="69" y="19"/>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5" name="Freeform 124"/>
            <p:cNvSpPr>
              <a:spLocks/>
            </p:cNvSpPr>
            <p:nvPr/>
          </p:nvSpPr>
          <p:spPr bwMode="auto">
            <a:xfrm>
              <a:off x="6474863" y="5522459"/>
              <a:ext cx="68263" cy="34925"/>
            </a:xfrm>
            <a:custGeom>
              <a:avLst/>
              <a:gdLst>
                <a:gd name="T0" fmla="*/ 2 w 20"/>
                <a:gd name="T1" fmla="*/ 3 h 10"/>
                <a:gd name="T2" fmla="*/ 19 w 20"/>
                <a:gd name="T3" fmla="*/ 6 h 10"/>
                <a:gd name="T4" fmla="*/ 2 w 20"/>
                <a:gd name="T5" fmla="*/ 3 h 10"/>
              </a:gdLst>
              <a:ahLst/>
              <a:cxnLst>
                <a:cxn ang="0">
                  <a:pos x="T0" y="T1"/>
                </a:cxn>
                <a:cxn ang="0">
                  <a:pos x="T2" y="T3"/>
                </a:cxn>
                <a:cxn ang="0">
                  <a:pos x="T4" y="T5"/>
                </a:cxn>
              </a:cxnLst>
              <a:rect l="0" t="0" r="r" b="b"/>
              <a:pathLst>
                <a:path w="20" h="10">
                  <a:moveTo>
                    <a:pt x="2" y="3"/>
                  </a:moveTo>
                  <a:cubicBezTo>
                    <a:pt x="4" y="6"/>
                    <a:pt x="17" y="10"/>
                    <a:pt x="19" y="6"/>
                  </a:cubicBezTo>
                  <a:cubicBezTo>
                    <a:pt x="20" y="3"/>
                    <a:pt x="0" y="0"/>
                    <a:pt x="2" y="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6" name="Freeform 125"/>
            <p:cNvSpPr>
              <a:spLocks/>
            </p:cNvSpPr>
            <p:nvPr/>
          </p:nvSpPr>
          <p:spPr bwMode="auto">
            <a:xfrm>
              <a:off x="6790775" y="5519284"/>
              <a:ext cx="61913" cy="33338"/>
            </a:xfrm>
            <a:custGeom>
              <a:avLst/>
              <a:gdLst>
                <a:gd name="T0" fmla="*/ 3 w 18"/>
                <a:gd name="T1" fmla="*/ 5 h 10"/>
                <a:gd name="T2" fmla="*/ 16 w 18"/>
                <a:gd name="T3" fmla="*/ 5 h 10"/>
                <a:gd name="T4" fmla="*/ 3 w 18"/>
                <a:gd name="T5" fmla="*/ 5 h 10"/>
              </a:gdLst>
              <a:ahLst/>
              <a:cxnLst>
                <a:cxn ang="0">
                  <a:pos x="T0" y="T1"/>
                </a:cxn>
                <a:cxn ang="0">
                  <a:pos x="T2" y="T3"/>
                </a:cxn>
                <a:cxn ang="0">
                  <a:pos x="T4" y="T5"/>
                </a:cxn>
              </a:cxnLst>
              <a:rect l="0" t="0" r="r" b="b"/>
              <a:pathLst>
                <a:path w="18" h="10">
                  <a:moveTo>
                    <a:pt x="3" y="5"/>
                  </a:moveTo>
                  <a:cubicBezTo>
                    <a:pt x="6" y="10"/>
                    <a:pt x="15" y="7"/>
                    <a:pt x="16" y="5"/>
                  </a:cubicBezTo>
                  <a:cubicBezTo>
                    <a:pt x="18" y="2"/>
                    <a:pt x="0" y="0"/>
                    <a:pt x="3" y="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7" name="Freeform 126"/>
            <p:cNvSpPr>
              <a:spLocks/>
            </p:cNvSpPr>
            <p:nvPr/>
          </p:nvSpPr>
          <p:spPr bwMode="auto">
            <a:xfrm>
              <a:off x="6405013" y="6011409"/>
              <a:ext cx="166688" cy="192088"/>
            </a:xfrm>
            <a:custGeom>
              <a:avLst/>
              <a:gdLst>
                <a:gd name="T0" fmla="*/ 44 w 48"/>
                <a:gd name="T1" fmla="*/ 14 h 55"/>
                <a:gd name="T2" fmla="*/ 38 w 48"/>
                <a:gd name="T3" fmla="*/ 10 h 55"/>
                <a:gd name="T4" fmla="*/ 32 w 48"/>
                <a:gd name="T5" fmla="*/ 10 h 55"/>
                <a:gd name="T6" fmla="*/ 27 w 48"/>
                <a:gd name="T7" fmla="*/ 6 h 55"/>
                <a:gd name="T8" fmla="*/ 17 w 48"/>
                <a:gd name="T9" fmla="*/ 0 h 55"/>
                <a:gd name="T10" fmla="*/ 17 w 48"/>
                <a:gd name="T11" fmla="*/ 2 h 55"/>
                <a:gd name="T12" fmla="*/ 12 w 48"/>
                <a:gd name="T13" fmla="*/ 4 h 55"/>
                <a:gd name="T14" fmla="*/ 9 w 48"/>
                <a:gd name="T15" fmla="*/ 10 h 55"/>
                <a:gd name="T16" fmla="*/ 6 w 48"/>
                <a:gd name="T17" fmla="*/ 15 h 55"/>
                <a:gd name="T18" fmla="*/ 3 w 48"/>
                <a:gd name="T19" fmla="*/ 19 h 55"/>
                <a:gd name="T20" fmla="*/ 2 w 48"/>
                <a:gd name="T21" fmla="*/ 25 h 55"/>
                <a:gd name="T22" fmla="*/ 1 w 48"/>
                <a:gd name="T23" fmla="*/ 30 h 55"/>
                <a:gd name="T24" fmla="*/ 6 w 48"/>
                <a:gd name="T25" fmla="*/ 34 h 55"/>
                <a:gd name="T26" fmla="*/ 10 w 48"/>
                <a:gd name="T27" fmla="*/ 35 h 55"/>
                <a:gd name="T28" fmla="*/ 6 w 48"/>
                <a:gd name="T29" fmla="*/ 40 h 55"/>
                <a:gd name="T30" fmla="*/ 6 w 48"/>
                <a:gd name="T31" fmla="*/ 40 h 55"/>
                <a:gd name="T32" fmla="*/ 7 w 48"/>
                <a:gd name="T33" fmla="*/ 45 h 55"/>
                <a:gd name="T34" fmla="*/ 7 w 48"/>
                <a:gd name="T35" fmla="*/ 49 h 55"/>
                <a:gd name="T36" fmla="*/ 13 w 48"/>
                <a:gd name="T37" fmla="*/ 50 h 55"/>
                <a:gd name="T38" fmla="*/ 19 w 48"/>
                <a:gd name="T39" fmla="*/ 50 h 55"/>
                <a:gd name="T40" fmla="*/ 26 w 48"/>
                <a:gd name="T41" fmla="*/ 37 h 55"/>
                <a:gd name="T42" fmla="*/ 42 w 48"/>
                <a:gd name="T43" fmla="*/ 29 h 55"/>
                <a:gd name="T44" fmla="*/ 46 w 48"/>
                <a:gd name="T45" fmla="*/ 20 h 55"/>
                <a:gd name="T46" fmla="*/ 44 w 48"/>
                <a:gd name="T47"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55">
                  <a:moveTo>
                    <a:pt x="44" y="14"/>
                  </a:moveTo>
                  <a:cubicBezTo>
                    <a:pt x="41" y="11"/>
                    <a:pt x="39" y="9"/>
                    <a:pt x="38" y="10"/>
                  </a:cubicBezTo>
                  <a:cubicBezTo>
                    <a:pt x="38" y="11"/>
                    <a:pt x="35" y="11"/>
                    <a:pt x="32" y="10"/>
                  </a:cubicBezTo>
                  <a:cubicBezTo>
                    <a:pt x="30" y="8"/>
                    <a:pt x="29" y="6"/>
                    <a:pt x="27" y="6"/>
                  </a:cubicBezTo>
                  <a:cubicBezTo>
                    <a:pt x="26" y="6"/>
                    <a:pt x="20" y="3"/>
                    <a:pt x="17" y="0"/>
                  </a:cubicBezTo>
                  <a:cubicBezTo>
                    <a:pt x="17" y="1"/>
                    <a:pt x="17" y="1"/>
                    <a:pt x="17" y="2"/>
                  </a:cubicBezTo>
                  <a:cubicBezTo>
                    <a:pt x="18" y="3"/>
                    <a:pt x="15" y="4"/>
                    <a:pt x="12" y="4"/>
                  </a:cubicBezTo>
                  <a:cubicBezTo>
                    <a:pt x="9" y="5"/>
                    <a:pt x="9" y="8"/>
                    <a:pt x="9" y="10"/>
                  </a:cubicBezTo>
                  <a:cubicBezTo>
                    <a:pt x="9" y="13"/>
                    <a:pt x="7" y="13"/>
                    <a:pt x="6" y="15"/>
                  </a:cubicBezTo>
                  <a:cubicBezTo>
                    <a:pt x="5" y="18"/>
                    <a:pt x="6" y="18"/>
                    <a:pt x="3" y="19"/>
                  </a:cubicBezTo>
                  <a:cubicBezTo>
                    <a:pt x="1" y="21"/>
                    <a:pt x="0" y="23"/>
                    <a:pt x="2" y="25"/>
                  </a:cubicBezTo>
                  <a:cubicBezTo>
                    <a:pt x="3" y="27"/>
                    <a:pt x="2" y="29"/>
                    <a:pt x="1" y="30"/>
                  </a:cubicBezTo>
                  <a:cubicBezTo>
                    <a:pt x="1" y="32"/>
                    <a:pt x="3" y="32"/>
                    <a:pt x="6" y="34"/>
                  </a:cubicBezTo>
                  <a:cubicBezTo>
                    <a:pt x="8" y="37"/>
                    <a:pt x="9" y="33"/>
                    <a:pt x="10" y="35"/>
                  </a:cubicBezTo>
                  <a:cubicBezTo>
                    <a:pt x="11" y="37"/>
                    <a:pt x="9" y="40"/>
                    <a:pt x="6" y="40"/>
                  </a:cubicBezTo>
                  <a:cubicBezTo>
                    <a:pt x="6" y="40"/>
                    <a:pt x="6" y="40"/>
                    <a:pt x="6" y="40"/>
                  </a:cubicBezTo>
                  <a:cubicBezTo>
                    <a:pt x="7" y="42"/>
                    <a:pt x="8" y="44"/>
                    <a:pt x="7" y="45"/>
                  </a:cubicBezTo>
                  <a:cubicBezTo>
                    <a:pt x="6" y="46"/>
                    <a:pt x="5" y="46"/>
                    <a:pt x="7" y="49"/>
                  </a:cubicBezTo>
                  <a:cubicBezTo>
                    <a:pt x="9" y="51"/>
                    <a:pt x="11" y="47"/>
                    <a:pt x="13" y="50"/>
                  </a:cubicBezTo>
                  <a:cubicBezTo>
                    <a:pt x="15" y="53"/>
                    <a:pt x="17" y="55"/>
                    <a:pt x="19" y="50"/>
                  </a:cubicBezTo>
                  <a:cubicBezTo>
                    <a:pt x="21" y="45"/>
                    <a:pt x="23" y="38"/>
                    <a:pt x="26" y="37"/>
                  </a:cubicBezTo>
                  <a:cubicBezTo>
                    <a:pt x="30" y="36"/>
                    <a:pt x="38" y="34"/>
                    <a:pt x="42" y="29"/>
                  </a:cubicBezTo>
                  <a:cubicBezTo>
                    <a:pt x="46" y="23"/>
                    <a:pt x="44" y="22"/>
                    <a:pt x="46" y="20"/>
                  </a:cubicBezTo>
                  <a:cubicBezTo>
                    <a:pt x="48" y="19"/>
                    <a:pt x="47" y="18"/>
                    <a:pt x="44" y="1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8" name="Freeform 127"/>
            <p:cNvSpPr>
              <a:spLocks noEditPoints="1"/>
            </p:cNvSpPr>
            <p:nvPr/>
          </p:nvSpPr>
          <p:spPr bwMode="auto">
            <a:xfrm>
              <a:off x="6644725" y="2847521"/>
              <a:ext cx="1708150" cy="1277938"/>
            </a:xfrm>
            <a:custGeom>
              <a:avLst/>
              <a:gdLst>
                <a:gd name="T0" fmla="*/ 432 w 492"/>
                <a:gd name="T1" fmla="*/ 43 h 368"/>
                <a:gd name="T2" fmla="*/ 396 w 492"/>
                <a:gd name="T3" fmla="*/ 59 h 368"/>
                <a:gd name="T4" fmla="*/ 394 w 492"/>
                <a:gd name="T5" fmla="*/ 37 h 368"/>
                <a:gd name="T6" fmla="*/ 352 w 492"/>
                <a:gd name="T7" fmla="*/ 34 h 368"/>
                <a:gd name="T8" fmla="*/ 393 w 492"/>
                <a:gd name="T9" fmla="*/ 28 h 368"/>
                <a:gd name="T10" fmla="*/ 389 w 492"/>
                <a:gd name="T11" fmla="*/ 12 h 368"/>
                <a:gd name="T12" fmla="*/ 333 w 492"/>
                <a:gd name="T13" fmla="*/ 1 h 368"/>
                <a:gd name="T14" fmla="*/ 280 w 492"/>
                <a:gd name="T15" fmla="*/ 8 h 368"/>
                <a:gd name="T16" fmla="*/ 240 w 492"/>
                <a:gd name="T17" fmla="*/ 8 h 368"/>
                <a:gd name="T18" fmla="*/ 207 w 492"/>
                <a:gd name="T19" fmla="*/ 23 h 368"/>
                <a:gd name="T20" fmla="*/ 199 w 492"/>
                <a:gd name="T21" fmla="*/ 27 h 368"/>
                <a:gd name="T22" fmla="*/ 176 w 492"/>
                <a:gd name="T23" fmla="*/ 34 h 368"/>
                <a:gd name="T24" fmla="*/ 154 w 492"/>
                <a:gd name="T25" fmla="*/ 42 h 368"/>
                <a:gd name="T26" fmla="*/ 116 w 492"/>
                <a:gd name="T27" fmla="*/ 34 h 368"/>
                <a:gd name="T28" fmla="*/ 95 w 492"/>
                <a:gd name="T29" fmla="*/ 50 h 368"/>
                <a:gd name="T30" fmla="*/ 62 w 492"/>
                <a:gd name="T31" fmla="*/ 71 h 368"/>
                <a:gd name="T32" fmla="*/ 0 w 492"/>
                <a:gd name="T33" fmla="*/ 102 h 368"/>
                <a:gd name="T34" fmla="*/ 40 w 492"/>
                <a:gd name="T35" fmla="*/ 113 h 368"/>
                <a:gd name="T36" fmla="*/ 11 w 492"/>
                <a:gd name="T37" fmla="*/ 123 h 368"/>
                <a:gd name="T38" fmla="*/ 35 w 492"/>
                <a:gd name="T39" fmla="*/ 139 h 368"/>
                <a:gd name="T40" fmla="*/ 67 w 492"/>
                <a:gd name="T41" fmla="*/ 137 h 368"/>
                <a:gd name="T42" fmla="*/ 116 w 492"/>
                <a:gd name="T43" fmla="*/ 151 h 368"/>
                <a:gd name="T44" fmla="*/ 140 w 492"/>
                <a:gd name="T45" fmla="*/ 183 h 368"/>
                <a:gd name="T46" fmla="*/ 144 w 492"/>
                <a:gd name="T47" fmla="*/ 212 h 368"/>
                <a:gd name="T48" fmla="*/ 174 w 492"/>
                <a:gd name="T49" fmla="*/ 223 h 368"/>
                <a:gd name="T50" fmla="*/ 171 w 492"/>
                <a:gd name="T51" fmla="*/ 234 h 368"/>
                <a:gd name="T52" fmla="*/ 166 w 492"/>
                <a:gd name="T53" fmla="*/ 254 h 368"/>
                <a:gd name="T54" fmla="*/ 161 w 492"/>
                <a:gd name="T55" fmla="*/ 279 h 368"/>
                <a:gd name="T56" fmla="*/ 168 w 492"/>
                <a:gd name="T57" fmla="*/ 311 h 368"/>
                <a:gd name="T58" fmla="*/ 183 w 492"/>
                <a:gd name="T59" fmla="*/ 331 h 368"/>
                <a:gd name="T60" fmla="*/ 204 w 492"/>
                <a:gd name="T61" fmla="*/ 356 h 368"/>
                <a:gd name="T62" fmla="*/ 236 w 492"/>
                <a:gd name="T63" fmla="*/ 368 h 368"/>
                <a:gd name="T64" fmla="*/ 245 w 492"/>
                <a:gd name="T65" fmla="*/ 336 h 368"/>
                <a:gd name="T66" fmla="*/ 259 w 492"/>
                <a:gd name="T67" fmla="*/ 321 h 368"/>
                <a:gd name="T68" fmla="*/ 260 w 492"/>
                <a:gd name="T69" fmla="*/ 305 h 368"/>
                <a:gd name="T70" fmla="*/ 274 w 492"/>
                <a:gd name="T71" fmla="*/ 295 h 368"/>
                <a:gd name="T72" fmla="*/ 286 w 492"/>
                <a:gd name="T73" fmla="*/ 292 h 368"/>
                <a:gd name="T74" fmla="*/ 329 w 492"/>
                <a:gd name="T75" fmla="*/ 264 h 368"/>
                <a:gd name="T76" fmla="*/ 356 w 492"/>
                <a:gd name="T77" fmla="*/ 256 h 368"/>
                <a:gd name="T78" fmla="*/ 411 w 492"/>
                <a:gd name="T79" fmla="*/ 232 h 368"/>
                <a:gd name="T80" fmla="*/ 381 w 492"/>
                <a:gd name="T81" fmla="*/ 226 h 368"/>
                <a:gd name="T82" fmla="*/ 412 w 492"/>
                <a:gd name="T83" fmla="*/ 228 h 368"/>
                <a:gd name="T84" fmla="*/ 405 w 492"/>
                <a:gd name="T85" fmla="*/ 200 h 368"/>
                <a:gd name="T86" fmla="*/ 390 w 492"/>
                <a:gd name="T87" fmla="*/ 186 h 368"/>
                <a:gd name="T88" fmla="*/ 425 w 492"/>
                <a:gd name="T89" fmla="*/ 182 h 368"/>
                <a:gd name="T90" fmla="*/ 434 w 492"/>
                <a:gd name="T91" fmla="*/ 164 h 368"/>
                <a:gd name="T92" fmla="*/ 430 w 492"/>
                <a:gd name="T93" fmla="*/ 138 h 368"/>
                <a:gd name="T94" fmla="*/ 420 w 492"/>
                <a:gd name="T95" fmla="*/ 127 h 368"/>
                <a:gd name="T96" fmla="*/ 424 w 492"/>
                <a:gd name="T97" fmla="*/ 116 h 368"/>
                <a:gd name="T98" fmla="*/ 412 w 492"/>
                <a:gd name="T99" fmla="*/ 110 h 368"/>
                <a:gd name="T100" fmla="*/ 445 w 492"/>
                <a:gd name="T101" fmla="*/ 76 h 368"/>
                <a:gd name="T102" fmla="*/ 437 w 492"/>
                <a:gd name="T103" fmla="*/ 67 h 368"/>
                <a:gd name="T104" fmla="*/ 446 w 492"/>
                <a:gd name="T105" fmla="*/ 58 h 368"/>
                <a:gd name="T106" fmla="*/ 492 w 492"/>
                <a:gd name="T107" fmla="*/ 42 h 368"/>
                <a:gd name="T108" fmla="*/ 162 w 492"/>
                <a:gd name="T109" fmla="*/ 235 h 368"/>
                <a:gd name="T110" fmla="*/ 154 w 492"/>
                <a:gd name="T111" fmla="*/ 24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2" h="368">
                  <a:moveTo>
                    <a:pt x="465" y="34"/>
                  </a:moveTo>
                  <a:cubicBezTo>
                    <a:pt x="456" y="34"/>
                    <a:pt x="449" y="36"/>
                    <a:pt x="448" y="42"/>
                  </a:cubicBezTo>
                  <a:cubicBezTo>
                    <a:pt x="448" y="48"/>
                    <a:pt x="437" y="41"/>
                    <a:pt x="432" y="43"/>
                  </a:cubicBezTo>
                  <a:cubicBezTo>
                    <a:pt x="427" y="45"/>
                    <a:pt x="430" y="38"/>
                    <a:pt x="425" y="40"/>
                  </a:cubicBezTo>
                  <a:cubicBezTo>
                    <a:pt x="420" y="42"/>
                    <a:pt x="415" y="48"/>
                    <a:pt x="409" y="51"/>
                  </a:cubicBezTo>
                  <a:cubicBezTo>
                    <a:pt x="403" y="53"/>
                    <a:pt x="399" y="59"/>
                    <a:pt x="396" y="59"/>
                  </a:cubicBezTo>
                  <a:cubicBezTo>
                    <a:pt x="392" y="60"/>
                    <a:pt x="403" y="48"/>
                    <a:pt x="409" y="43"/>
                  </a:cubicBezTo>
                  <a:cubicBezTo>
                    <a:pt x="415" y="37"/>
                    <a:pt x="412" y="30"/>
                    <a:pt x="404" y="31"/>
                  </a:cubicBezTo>
                  <a:cubicBezTo>
                    <a:pt x="396" y="32"/>
                    <a:pt x="398" y="37"/>
                    <a:pt x="394" y="37"/>
                  </a:cubicBezTo>
                  <a:cubicBezTo>
                    <a:pt x="389" y="38"/>
                    <a:pt x="369" y="49"/>
                    <a:pt x="368" y="46"/>
                  </a:cubicBezTo>
                  <a:cubicBezTo>
                    <a:pt x="367" y="42"/>
                    <a:pt x="385" y="37"/>
                    <a:pt x="385" y="35"/>
                  </a:cubicBezTo>
                  <a:cubicBezTo>
                    <a:pt x="384" y="33"/>
                    <a:pt x="362" y="33"/>
                    <a:pt x="352" y="34"/>
                  </a:cubicBezTo>
                  <a:cubicBezTo>
                    <a:pt x="342" y="36"/>
                    <a:pt x="325" y="41"/>
                    <a:pt x="324" y="38"/>
                  </a:cubicBezTo>
                  <a:cubicBezTo>
                    <a:pt x="324" y="36"/>
                    <a:pt x="345" y="32"/>
                    <a:pt x="355" y="30"/>
                  </a:cubicBezTo>
                  <a:cubicBezTo>
                    <a:pt x="366" y="29"/>
                    <a:pt x="385" y="31"/>
                    <a:pt x="393" y="28"/>
                  </a:cubicBezTo>
                  <a:cubicBezTo>
                    <a:pt x="401" y="24"/>
                    <a:pt x="413" y="24"/>
                    <a:pt x="415" y="22"/>
                  </a:cubicBezTo>
                  <a:cubicBezTo>
                    <a:pt x="418" y="19"/>
                    <a:pt x="406" y="15"/>
                    <a:pt x="400" y="16"/>
                  </a:cubicBezTo>
                  <a:cubicBezTo>
                    <a:pt x="395" y="16"/>
                    <a:pt x="389" y="15"/>
                    <a:pt x="389" y="12"/>
                  </a:cubicBezTo>
                  <a:cubicBezTo>
                    <a:pt x="390" y="9"/>
                    <a:pt x="381" y="9"/>
                    <a:pt x="380" y="7"/>
                  </a:cubicBezTo>
                  <a:cubicBezTo>
                    <a:pt x="379" y="4"/>
                    <a:pt x="361" y="6"/>
                    <a:pt x="357" y="4"/>
                  </a:cubicBezTo>
                  <a:cubicBezTo>
                    <a:pt x="353" y="1"/>
                    <a:pt x="342" y="0"/>
                    <a:pt x="333" y="1"/>
                  </a:cubicBezTo>
                  <a:cubicBezTo>
                    <a:pt x="323" y="2"/>
                    <a:pt x="304" y="1"/>
                    <a:pt x="299" y="2"/>
                  </a:cubicBezTo>
                  <a:cubicBezTo>
                    <a:pt x="295" y="2"/>
                    <a:pt x="292" y="4"/>
                    <a:pt x="288" y="4"/>
                  </a:cubicBezTo>
                  <a:cubicBezTo>
                    <a:pt x="284" y="3"/>
                    <a:pt x="277" y="5"/>
                    <a:pt x="280" y="8"/>
                  </a:cubicBezTo>
                  <a:cubicBezTo>
                    <a:pt x="284" y="12"/>
                    <a:pt x="273" y="14"/>
                    <a:pt x="274" y="11"/>
                  </a:cubicBezTo>
                  <a:cubicBezTo>
                    <a:pt x="275" y="7"/>
                    <a:pt x="265" y="5"/>
                    <a:pt x="262" y="8"/>
                  </a:cubicBezTo>
                  <a:cubicBezTo>
                    <a:pt x="258" y="11"/>
                    <a:pt x="242" y="5"/>
                    <a:pt x="240" y="8"/>
                  </a:cubicBezTo>
                  <a:cubicBezTo>
                    <a:pt x="237" y="11"/>
                    <a:pt x="219" y="10"/>
                    <a:pt x="213" y="11"/>
                  </a:cubicBezTo>
                  <a:cubicBezTo>
                    <a:pt x="208" y="12"/>
                    <a:pt x="222" y="16"/>
                    <a:pt x="221" y="18"/>
                  </a:cubicBezTo>
                  <a:cubicBezTo>
                    <a:pt x="221" y="21"/>
                    <a:pt x="203" y="18"/>
                    <a:pt x="207" y="23"/>
                  </a:cubicBezTo>
                  <a:cubicBezTo>
                    <a:pt x="211" y="27"/>
                    <a:pt x="222" y="30"/>
                    <a:pt x="228" y="36"/>
                  </a:cubicBezTo>
                  <a:cubicBezTo>
                    <a:pt x="233" y="41"/>
                    <a:pt x="223" y="38"/>
                    <a:pt x="217" y="34"/>
                  </a:cubicBezTo>
                  <a:cubicBezTo>
                    <a:pt x="211" y="30"/>
                    <a:pt x="203" y="31"/>
                    <a:pt x="199" y="27"/>
                  </a:cubicBezTo>
                  <a:cubicBezTo>
                    <a:pt x="195" y="23"/>
                    <a:pt x="181" y="20"/>
                    <a:pt x="178" y="22"/>
                  </a:cubicBezTo>
                  <a:cubicBezTo>
                    <a:pt x="173" y="25"/>
                    <a:pt x="187" y="30"/>
                    <a:pt x="187" y="33"/>
                  </a:cubicBezTo>
                  <a:cubicBezTo>
                    <a:pt x="187" y="37"/>
                    <a:pt x="178" y="33"/>
                    <a:pt x="176" y="34"/>
                  </a:cubicBezTo>
                  <a:cubicBezTo>
                    <a:pt x="174" y="35"/>
                    <a:pt x="166" y="26"/>
                    <a:pt x="161" y="26"/>
                  </a:cubicBezTo>
                  <a:cubicBezTo>
                    <a:pt x="157" y="26"/>
                    <a:pt x="161" y="30"/>
                    <a:pt x="161" y="36"/>
                  </a:cubicBezTo>
                  <a:cubicBezTo>
                    <a:pt x="161" y="42"/>
                    <a:pt x="151" y="46"/>
                    <a:pt x="154" y="42"/>
                  </a:cubicBezTo>
                  <a:cubicBezTo>
                    <a:pt x="157" y="37"/>
                    <a:pt x="155" y="27"/>
                    <a:pt x="150" y="25"/>
                  </a:cubicBezTo>
                  <a:cubicBezTo>
                    <a:pt x="145" y="23"/>
                    <a:pt x="132" y="29"/>
                    <a:pt x="125" y="29"/>
                  </a:cubicBezTo>
                  <a:cubicBezTo>
                    <a:pt x="119" y="29"/>
                    <a:pt x="110" y="31"/>
                    <a:pt x="116" y="34"/>
                  </a:cubicBezTo>
                  <a:cubicBezTo>
                    <a:pt x="121" y="37"/>
                    <a:pt x="115" y="39"/>
                    <a:pt x="110" y="36"/>
                  </a:cubicBezTo>
                  <a:cubicBezTo>
                    <a:pt x="105" y="32"/>
                    <a:pt x="89" y="36"/>
                    <a:pt x="92" y="38"/>
                  </a:cubicBezTo>
                  <a:cubicBezTo>
                    <a:pt x="96" y="41"/>
                    <a:pt x="97" y="47"/>
                    <a:pt x="95" y="50"/>
                  </a:cubicBezTo>
                  <a:cubicBezTo>
                    <a:pt x="92" y="53"/>
                    <a:pt x="86" y="47"/>
                    <a:pt x="79" y="48"/>
                  </a:cubicBezTo>
                  <a:cubicBezTo>
                    <a:pt x="73" y="48"/>
                    <a:pt x="41" y="64"/>
                    <a:pt x="43" y="68"/>
                  </a:cubicBezTo>
                  <a:cubicBezTo>
                    <a:pt x="45" y="72"/>
                    <a:pt x="58" y="68"/>
                    <a:pt x="62" y="71"/>
                  </a:cubicBezTo>
                  <a:cubicBezTo>
                    <a:pt x="67" y="73"/>
                    <a:pt x="61" y="82"/>
                    <a:pt x="56" y="86"/>
                  </a:cubicBezTo>
                  <a:cubicBezTo>
                    <a:pt x="51" y="89"/>
                    <a:pt x="31" y="86"/>
                    <a:pt x="31" y="90"/>
                  </a:cubicBezTo>
                  <a:cubicBezTo>
                    <a:pt x="30" y="94"/>
                    <a:pt x="0" y="95"/>
                    <a:pt x="0" y="102"/>
                  </a:cubicBezTo>
                  <a:cubicBezTo>
                    <a:pt x="0" y="105"/>
                    <a:pt x="1" y="107"/>
                    <a:pt x="5" y="108"/>
                  </a:cubicBezTo>
                  <a:cubicBezTo>
                    <a:pt x="9" y="109"/>
                    <a:pt x="14" y="107"/>
                    <a:pt x="18" y="112"/>
                  </a:cubicBezTo>
                  <a:cubicBezTo>
                    <a:pt x="22" y="116"/>
                    <a:pt x="33" y="116"/>
                    <a:pt x="40" y="113"/>
                  </a:cubicBezTo>
                  <a:cubicBezTo>
                    <a:pt x="47" y="110"/>
                    <a:pt x="53" y="114"/>
                    <a:pt x="52" y="118"/>
                  </a:cubicBezTo>
                  <a:cubicBezTo>
                    <a:pt x="52" y="122"/>
                    <a:pt x="36" y="116"/>
                    <a:pt x="31" y="120"/>
                  </a:cubicBezTo>
                  <a:cubicBezTo>
                    <a:pt x="26" y="123"/>
                    <a:pt x="10" y="120"/>
                    <a:pt x="11" y="123"/>
                  </a:cubicBezTo>
                  <a:cubicBezTo>
                    <a:pt x="12" y="127"/>
                    <a:pt x="19" y="126"/>
                    <a:pt x="26" y="127"/>
                  </a:cubicBezTo>
                  <a:cubicBezTo>
                    <a:pt x="32" y="128"/>
                    <a:pt x="26" y="131"/>
                    <a:pt x="26" y="134"/>
                  </a:cubicBezTo>
                  <a:cubicBezTo>
                    <a:pt x="26" y="136"/>
                    <a:pt x="29" y="136"/>
                    <a:pt x="35" y="139"/>
                  </a:cubicBezTo>
                  <a:cubicBezTo>
                    <a:pt x="42" y="142"/>
                    <a:pt x="52" y="144"/>
                    <a:pt x="48" y="140"/>
                  </a:cubicBezTo>
                  <a:cubicBezTo>
                    <a:pt x="45" y="137"/>
                    <a:pt x="55" y="137"/>
                    <a:pt x="57" y="139"/>
                  </a:cubicBezTo>
                  <a:cubicBezTo>
                    <a:pt x="58" y="141"/>
                    <a:pt x="63" y="136"/>
                    <a:pt x="67" y="137"/>
                  </a:cubicBezTo>
                  <a:cubicBezTo>
                    <a:pt x="72" y="139"/>
                    <a:pt x="73" y="133"/>
                    <a:pt x="77" y="135"/>
                  </a:cubicBezTo>
                  <a:cubicBezTo>
                    <a:pt x="81" y="138"/>
                    <a:pt x="97" y="139"/>
                    <a:pt x="103" y="142"/>
                  </a:cubicBezTo>
                  <a:cubicBezTo>
                    <a:pt x="109" y="145"/>
                    <a:pt x="116" y="146"/>
                    <a:pt x="116" y="151"/>
                  </a:cubicBezTo>
                  <a:cubicBezTo>
                    <a:pt x="115" y="155"/>
                    <a:pt x="121" y="159"/>
                    <a:pt x="127" y="161"/>
                  </a:cubicBezTo>
                  <a:cubicBezTo>
                    <a:pt x="133" y="164"/>
                    <a:pt x="135" y="170"/>
                    <a:pt x="134" y="174"/>
                  </a:cubicBezTo>
                  <a:cubicBezTo>
                    <a:pt x="134" y="178"/>
                    <a:pt x="141" y="181"/>
                    <a:pt x="140" y="183"/>
                  </a:cubicBezTo>
                  <a:cubicBezTo>
                    <a:pt x="139" y="185"/>
                    <a:pt x="140" y="188"/>
                    <a:pt x="144" y="192"/>
                  </a:cubicBezTo>
                  <a:cubicBezTo>
                    <a:pt x="148" y="195"/>
                    <a:pt x="137" y="198"/>
                    <a:pt x="140" y="202"/>
                  </a:cubicBezTo>
                  <a:cubicBezTo>
                    <a:pt x="143" y="205"/>
                    <a:pt x="136" y="211"/>
                    <a:pt x="144" y="212"/>
                  </a:cubicBezTo>
                  <a:cubicBezTo>
                    <a:pt x="151" y="214"/>
                    <a:pt x="150" y="207"/>
                    <a:pt x="156" y="207"/>
                  </a:cubicBezTo>
                  <a:cubicBezTo>
                    <a:pt x="162" y="207"/>
                    <a:pt x="156" y="212"/>
                    <a:pt x="159" y="215"/>
                  </a:cubicBezTo>
                  <a:cubicBezTo>
                    <a:pt x="162" y="218"/>
                    <a:pt x="168" y="218"/>
                    <a:pt x="174" y="223"/>
                  </a:cubicBezTo>
                  <a:cubicBezTo>
                    <a:pt x="180" y="228"/>
                    <a:pt x="176" y="230"/>
                    <a:pt x="171" y="226"/>
                  </a:cubicBezTo>
                  <a:cubicBezTo>
                    <a:pt x="165" y="222"/>
                    <a:pt x="150" y="223"/>
                    <a:pt x="150" y="224"/>
                  </a:cubicBezTo>
                  <a:cubicBezTo>
                    <a:pt x="150" y="226"/>
                    <a:pt x="167" y="236"/>
                    <a:pt x="171" y="234"/>
                  </a:cubicBezTo>
                  <a:cubicBezTo>
                    <a:pt x="175" y="233"/>
                    <a:pt x="181" y="240"/>
                    <a:pt x="178" y="243"/>
                  </a:cubicBezTo>
                  <a:cubicBezTo>
                    <a:pt x="176" y="245"/>
                    <a:pt x="177" y="251"/>
                    <a:pt x="177" y="254"/>
                  </a:cubicBezTo>
                  <a:cubicBezTo>
                    <a:pt x="176" y="257"/>
                    <a:pt x="170" y="254"/>
                    <a:pt x="166" y="254"/>
                  </a:cubicBezTo>
                  <a:cubicBezTo>
                    <a:pt x="163" y="255"/>
                    <a:pt x="160" y="256"/>
                    <a:pt x="160" y="260"/>
                  </a:cubicBezTo>
                  <a:cubicBezTo>
                    <a:pt x="160" y="264"/>
                    <a:pt x="154" y="267"/>
                    <a:pt x="153" y="272"/>
                  </a:cubicBezTo>
                  <a:cubicBezTo>
                    <a:pt x="153" y="277"/>
                    <a:pt x="158" y="277"/>
                    <a:pt x="161" y="279"/>
                  </a:cubicBezTo>
                  <a:cubicBezTo>
                    <a:pt x="164" y="281"/>
                    <a:pt x="155" y="282"/>
                    <a:pt x="155" y="286"/>
                  </a:cubicBezTo>
                  <a:cubicBezTo>
                    <a:pt x="155" y="290"/>
                    <a:pt x="163" y="296"/>
                    <a:pt x="166" y="298"/>
                  </a:cubicBezTo>
                  <a:cubicBezTo>
                    <a:pt x="169" y="299"/>
                    <a:pt x="166" y="307"/>
                    <a:pt x="168" y="311"/>
                  </a:cubicBezTo>
                  <a:cubicBezTo>
                    <a:pt x="169" y="315"/>
                    <a:pt x="173" y="310"/>
                    <a:pt x="172" y="316"/>
                  </a:cubicBezTo>
                  <a:cubicBezTo>
                    <a:pt x="172" y="321"/>
                    <a:pt x="176" y="321"/>
                    <a:pt x="176" y="324"/>
                  </a:cubicBezTo>
                  <a:cubicBezTo>
                    <a:pt x="177" y="327"/>
                    <a:pt x="184" y="326"/>
                    <a:pt x="183" y="331"/>
                  </a:cubicBezTo>
                  <a:cubicBezTo>
                    <a:pt x="181" y="335"/>
                    <a:pt x="185" y="338"/>
                    <a:pt x="186" y="340"/>
                  </a:cubicBezTo>
                  <a:cubicBezTo>
                    <a:pt x="188" y="343"/>
                    <a:pt x="194" y="347"/>
                    <a:pt x="195" y="350"/>
                  </a:cubicBezTo>
                  <a:cubicBezTo>
                    <a:pt x="197" y="353"/>
                    <a:pt x="200" y="357"/>
                    <a:pt x="204" y="356"/>
                  </a:cubicBezTo>
                  <a:cubicBezTo>
                    <a:pt x="209" y="355"/>
                    <a:pt x="209" y="359"/>
                    <a:pt x="212" y="358"/>
                  </a:cubicBezTo>
                  <a:cubicBezTo>
                    <a:pt x="216" y="358"/>
                    <a:pt x="221" y="360"/>
                    <a:pt x="222" y="362"/>
                  </a:cubicBezTo>
                  <a:cubicBezTo>
                    <a:pt x="223" y="365"/>
                    <a:pt x="233" y="367"/>
                    <a:pt x="236" y="368"/>
                  </a:cubicBezTo>
                  <a:cubicBezTo>
                    <a:pt x="239" y="368"/>
                    <a:pt x="239" y="363"/>
                    <a:pt x="242" y="362"/>
                  </a:cubicBezTo>
                  <a:cubicBezTo>
                    <a:pt x="244" y="360"/>
                    <a:pt x="243" y="350"/>
                    <a:pt x="246" y="349"/>
                  </a:cubicBezTo>
                  <a:cubicBezTo>
                    <a:pt x="248" y="348"/>
                    <a:pt x="247" y="337"/>
                    <a:pt x="245" y="336"/>
                  </a:cubicBezTo>
                  <a:cubicBezTo>
                    <a:pt x="243" y="335"/>
                    <a:pt x="244" y="332"/>
                    <a:pt x="249" y="332"/>
                  </a:cubicBezTo>
                  <a:cubicBezTo>
                    <a:pt x="255" y="333"/>
                    <a:pt x="253" y="328"/>
                    <a:pt x="255" y="327"/>
                  </a:cubicBezTo>
                  <a:cubicBezTo>
                    <a:pt x="258" y="326"/>
                    <a:pt x="257" y="321"/>
                    <a:pt x="259" y="321"/>
                  </a:cubicBezTo>
                  <a:cubicBezTo>
                    <a:pt x="261" y="320"/>
                    <a:pt x="260" y="317"/>
                    <a:pt x="259" y="315"/>
                  </a:cubicBezTo>
                  <a:cubicBezTo>
                    <a:pt x="257" y="313"/>
                    <a:pt x="259" y="312"/>
                    <a:pt x="262" y="311"/>
                  </a:cubicBezTo>
                  <a:cubicBezTo>
                    <a:pt x="265" y="311"/>
                    <a:pt x="264" y="307"/>
                    <a:pt x="260" y="305"/>
                  </a:cubicBezTo>
                  <a:cubicBezTo>
                    <a:pt x="257" y="304"/>
                    <a:pt x="258" y="300"/>
                    <a:pt x="262" y="302"/>
                  </a:cubicBezTo>
                  <a:cubicBezTo>
                    <a:pt x="265" y="305"/>
                    <a:pt x="268" y="303"/>
                    <a:pt x="266" y="300"/>
                  </a:cubicBezTo>
                  <a:cubicBezTo>
                    <a:pt x="264" y="297"/>
                    <a:pt x="269" y="296"/>
                    <a:pt x="274" y="295"/>
                  </a:cubicBezTo>
                  <a:cubicBezTo>
                    <a:pt x="279" y="295"/>
                    <a:pt x="281" y="292"/>
                    <a:pt x="280" y="288"/>
                  </a:cubicBezTo>
                  <a:cubicBezTo>
                    <a:pt x="279" y="285"/>
                    <a:pt x="286" y="285"/>
                    <a:pt x="284" y="288"/>
                  </a:cubicBezTo>
                  <a:cubicBezTo>
                    <a:pt x="283" y="291"/>
                    <a:pt x="284" y="295"/>
                    <a:pt x="286" y="292"/>
                  </a:cubicBezTo>
                  <a:cubicBezTo>
                    <a:pt x="288" y="290"/>
                    <a:pt x="293" y="292"/>
                    <a:pt x="301" y="289"/>
                  </a:cubicBezTo>
                  <a:cubicBezTo>
                    <a:pt x="309" y="287"/>
                    <a:pt x="317" y="280"/>
                    <a:pt x="319" y="274"/>
                  </a:cubicBezTo>
                  <a:cubicBezTo>
                    <a:pt x="321" y="267"/>
                    <a:pt x="330" y="268"/>
                    <a:pt x="329" y="264"/>
                  </a:cubicBezTo>
                  <a:cubicBezTo>
                    <a:pt x="328" y="260"/>
                    <a:pt x="330" y="258"/>
                    <a:pt x="336" y="261"/>
                  </a:cubicBezTo>
                  <a:cubicBezTo>
                    <a:pt x="342" y="264"/>
                    <a:pt x="338" y="259"/>
                    <a:pt x="344" y="259"/>
                  </a:cubicBezTo>
                  <a:cubicBezTo>
                    <a:pt x="351" y="259"/>
                    <a:pt x="350" y="256"/>
                    <a:pt x="356" y="256"/>
                  </a:cubicBezTo>
                  <a:cubicBezTo>
                    <a:pt x="363" y="256"/>
                    <a:pt x="379" y="253"/>
                    <a:pt x="385" y="248"/>
                  </a:cubicBezTo>
                  <a:cubicBezTo>
                    <a:pt x="391" y="244"/>
                    <a:pt x="403" y="240"/>
                    <a:pt x="408" y="237"/>
                  </a:cubicBezTo>
                  <a:cubicBezTo>
                    <a:pt x="413" y="233"/>
                    <a:pt x="414" y="231"/>
                    <a:pt x="411" y="232"/>
                  </a:cubicBezTo>
                  <a:cubicBezTo>
                    <a:pt x="408" y="234"/>
                    <a:pt x="401" y="234"/>
                    <a:pt x="397" y="233"/>
                  </a:cubicBezTo>
                  <a:cubicBezTo>
                    <a:pt x="392" y="232"/>
                    <a:pt x="384" y="228"/>
                    <a:pt x="379" y="231"/>
                  </a:cubicBezTo>
                  <a:cubicBezTo>
                    <a:pt x="373" y="234"/>
                    <a:pt x="377" y="227"/>
                    <a:pt x="381" y="226"/>
                  </a:cubicBezTo>
                  <a:cubicBezTo>
                    <a:pt x="386" y="225"/>
                    <a:pt x="384" y="223"/>
                    <a:pt x="383" y="218"/>
                  </a:cubicBezTo>
                  <a:cubicBezTo>
                    <a:pt x="381" y="213"/>
                    <a:pt x="390" y="217"/>
                    <a:pt x="394" y="222"/>
                  </a:cubicBezTo>
                  <a:cubicBezTo>
                    <a:pt x="398" y="227"/>
                    <a:pt x="405" y="230"/>
                    <a:pt x="412" y="228"/>
                  </a:cubicBezTo>
                  <a:cubicBezTo>
                    <a:pt x="418" y="226"/>
                    <a:pt x="412" y="221"/>
                    <a:pt x="414" y="217"/>
                  </a:cubicBezTo>
                  <a:cubicBezTo>
                    <a:pt x="417" y="214"/>
                    <a:pt x="395" y="203"/>
                    <a:pt x="393" y="199"/>
                  </a:cubicBezTo>
                  <a:cubicBezTo>
                    <a:pt x="392" y="195"/>
                    <a:pt x="399" y="198"/>
                    <a:pt x="405" y="200"/>
                  </a:cubicBezTo>
                  <a:cubicBezTo>
                    <a:pt x="412" y="203"/>
                    <a:pt x="413" y="195"/>
                    <a:pt x="413" y="192"/>
                  </a:cubicBezTo>
                  <a:cubicBezTo>
                    <a:pt x="413" y="188"/>
                    <a:pt x="400" y="188"/>
                    <a:pt x="394" y="192"/>
                  </a:cubicBezTo>
                  <a:cubicBezTo>
                    <a:pt x="388" y="195"/>
                    <a:pt x="382" y="187"/>
                    <a:pt x="390" y="186"/>
                  </a:cubicBezTo>
                  <a:cubicBezTo>
                    <a:pt x="398" y="185"/>
                    <a:pt x="391" y="182"/>
                    <a:pt x="393" y="180"/>
                  </a:cubicBezTo>
                  <a:cubicBezTo>
                    <a:pt x="396" y="177"/>
                    <a:pt x="406" y="187"/>
                    <a:pt x="411" y="185"/>
                  </a:cubicBezTo>
                  <a:cubicBezTo>
                    <a:pt x="416" y="183"/>
                    <a:pt x="420" y="185"/>
                    <a:pt x="425" y="182"/>
                  </a:cubicBezTo>
                  <a:cubicBezTo>
                    <a:pt x="429" y="178"/>
                    <a:pt x="417" y="175"/>
                    <a:pt x="414" y="172"/>
                  </a:cubicBezTo>
                  <a:cubicBezTo>
                    <a:pt x="411" y="168"/>
                    <a:pt x="427" y="170"/>
                    <a:pt x="432" y="170"/>
                  </a:cubicBezTo>
                  <a:cubicBezTo>
                    <a:pt x="437" y="170"/>
                    <a:pt x="438" y="163"/>
                    <a:pt x="434" y="164"/>
                  </a:cubicBezTo>
                  <a:cubicBezTo>
                    <a:pt x="430" y="166"/>
                    <a:pt x="417" y="160"/>
                    <a:pt x="419" y="155"/>
                  </a:cubicBezTo>
                  <a:cubicBezTo>
                    <a:pt x="422" y="151"/>
                    <a:pt x="427" y="156"/>
                    <a:pt x="433" y="153"/>
                  </a:cubicBezTo>
                  <a:cubicBezTo>
                    <a:pt x="439" y="150"/>
                    <a:pt x="434" y="138"/>
                    <a:pt x="430" y="138"/>
                  </a:cubicBezTo>
                  <a:cubicBezTo>
                    <a:pt x="425" y="138"/>
                    <a:pt x="415" y="137"/>
                    <a:pt x="415" y="135"/>
                  </a:cubicBezTo>
                  <a:cubicBezTo>
                    <a:pt x="415" y="133"/>
                    <a:pt x="407" y="131"/>
                    <a:pt x="409" y="129"/>
                  </a:cubicBezTo>
                  <a:cubicBezTo>
                    <a:pt x="412" y="126"/>
                    <a:pt x="415" y="131"/>
                    <a:pt x="420" y="127"/>
                  </a:cubicBezTo>
                  <a:cubicBezTo>
                    <a:pt x="426" y="123"/>
                    <a:pt x="437" y="128"/>
                    <a:pt x="442" y="127"/>
                  </a:cubicBezTo>
                  <a:cubicBezTo>
                    <a:pt x="447" y="126"/>
                    <a:pt x="440" y="117"/>
                    <a:pt x="437" y="119"/>
                  </a:cubicBezTo>
                  <a:cubicBezTo>
                    <a:pt x="434" y="120"/>
                    <a:pt x="425" y="121"/>
                    <a:pt x="424" y="116"/>
                  </a:cubicBezTo>
                  <a:cubicBezTo>
                    <a:pt x="423" y="111"/>
                    <a:pt x="433" y="116"/>
                    <a:pt x="435" y="113"/>
                  </a:cubicBezTo>
                  <a:cubicBezTo>
                    <a:pt x="437" y="111"/>
                    <a:pt x="421" y="105"/>
                    <a:pt x="419" y="110"/>
                  </a:cubicBezTo>
                  <a:cubicBezTo>
                    <a:pt x="416" y="115"/>
                    <a:pt x="408" y="113"/>
                    <a:pt x="412" y="110"/>
                  </a:cubicBezTo>
                  <a:cubicBezTo>
                    <a:pt x="417" y="107"/>
                    <a:pt x="418" y="99"/>
                    <a:pt x="417" y="95"/>
                  </a:cubicBezTo>
                  <a:cubicBezTo>
                    <a:pt x="417" y="91"/>
                    <a:pt x="433" y="91"/>
                    <a:pt x="432" y="84"/>
                  </a:cubicBezTo>
                  <a:cubicBezTo>
                    <a:pt x="430" y="78"/>
                    <a:pt x="439" y="76"/>
                    <a:pt x="445" y="76"/>
                  </a:cubicBezTo>
                  <a:cubicBezTo>
                    <a:pt x="450" y="76"/>
                    <a:pt x="445" y="69"/>
                    <a:pt x="439" y="70"/>
                  </a:cubicBezTo>
                  <a:cubicBezTo>
                    <a:pt x="434" y="71"/>
                    <a:pt x="429" y="76"/>
                    <a:pt x="426" y="74"/>
                  </a:cubicBezTo>
                  <a:cubicBezTo>
                    <a:pt x="423" y="72"/>
                    <a:pt x="432" y="67"/>
                    <a:pt x="437" y="67"/>
                  </a:cubicBezTo>
                  <a:cubicBezTo>
                    <a:pt x="442" y="67"/>
                    <a:pt x="453" y="67"/>
                    <a:pt x="457" y="65"/>
                  </a:cubicBezTo>
                  <a:cubicBezTo>
                    <a:pt x="461" y="62"/>
                    <a:pt x="450" y="60"/>
                    <a:pt x="442" y="61"/>
                  </a:cubicBezTo>
                  <a:cubicBezTo>
                    <a:pt x="435" y="62"/>
                    <a:pt x="435" y="59"/>
                    <a:pt x="446" y="58"/>
                  </a:cubicBezTo>
                  <a:cubicBezTo>
                    <a:pt x="458" y="58"/>
                    <a:pt x="456" y="56"/>
                    <a:pt x="464" y="55"/>
                  </a:cubicBezTo>
                  <a:cubicBezTo>
                    <a:pt x="472" y="54"/>
                    <a:pt x="469" y="51"/>
                    <a:pt x="474" y="50"/>
                  </a:cubicBezTo>
                  <a:cubicBezTo>
                    <a:pt x="479" y="50"/>
                    <a:pt x="492" y="45"/>
                    <a:pt x="492" y="42"/>
                  </a:cubicBezTo>
                  <a:cubicBezTo>
                    <a:pt x="492" y="39"/>
                    <a:pt x="474" y="34"/>
                    <a:pt x="465" y="34"/>
                  </a:cubicBezTo>
                  <a:close/>
                  <a:moveTo>
                    <a:pt x="169" y="241"/>
                  </a:moveTo>
                  <a:cubicBezTo>
                    <a:pt x="169" y="237"/>
                    <a:pt x="164" y="240"/>
                    <a:pt x="162" y="235"/>
                  </a:cubicBezTo>
                  <a:cubicBezTo>
                    <a:pt x="160" y="231"/>
                    <a:pt x="148" y="229"/>
                    <a:pt x="146" y="232"/>
                  </a:cubicBezTo>
                  <a:cubicBezTo>
                    <a:pt x="146" y="234"/>
                    <a:pt x="142" y="236"/>
                    <a:pt x="145" y="239"/>
                  </a:cubicBezTo>
                  <a:cubicBezTo>
                    <a:pt x="148" y="243"/>
                    <a:pt x="150" y="241"/>
                    <a:pt x="154" y="245"/>
                  </a:cubicBezTo>
                  <a:cubicBezTo>
                    <a:pt x="158" y="248"/>
                    <a:pt x="168" y="245"/>
                    <a:pt x="169" y="24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9" name="Freeform 128"/>
            <p:cNvSpPr>
              <a:spLocks noEditPoints="1"/>
            </p:cNvSpPr>
            <p:nvPr/>
          </p:nvSpPr>
          <p:spPr bwMode="auto">
            <a:xfrm>
              <a:off x="4725438" y="2871334"/>
              <a:ext cx="2487613" cy="1917700"/>
            </a:xfrm>
            <a:custGeom>
              <a:avLst/>
              <a:gdLst>
                <a:gd name="T0" fmla="*/ 146 w 717"/>
                <a:gd name="T1" fmla="*/ 487 h 552"/>
                <a:gd name="T2" fmla="*/ 135 w 717"/>
                <a:gd name="T3" fmla="*/ 162 h 552"/>
                <a:gd name="T4" fmla="*/ 276 w 717"/>
                <a:gd name="T5" fmla="*/ 179 h 552"/>
                <a:gd name="T6" fmla="*/ 183 w 717"/>
                <a:gd name="T7" fmla="*/ 191 h 552"/>
                <a:gd name="T8" fmla="*/ 275 w 717"/>
                <a:gd name="T9" fmla="*/ 238 h 552"/>
                <a:gd name="T10" fmla="*/ 169 w 717"/>
                <a:gd name="T11" fmla="*/ 138 h 552"/>
                <a:gd name="T12" fmla="*/ 148 w 717"/>
                <a:gd name="T13" fmla="*/ 132 h 552"/>
                <a:gd name="T14" fmla="*/ 263 w 717"/>
                <a:gd name="T15" fmla="*/ 152 h 552"/>
                <a:gd name="T16" fmla="*/ 212 w 717"/>
                <a:gd name="T17" fmla="*/ 102 h 552"/>
                <a:gd name="T18" fmla="*/ 294 w 717"/>
                <a:gd name="T19" fmla="*/ 85 h 552"/>
                <a:gd name="T20" fmla="*/ 297 w 717"/>
                <a:gd name="T21" fmla="*/ 115 h 552"/>
                <a:gd name="T22" fmla="*/ 299 w 717"/>
                <a:gd name="T23" fmla="*/ 132 h 552"/>
                <a:gd name="T24" fmla="*/ 387 w 717"/>
                <a:gd name="T25" fmla="*/ 105 h 552"/>
                <a:gd name="T26" fmla="*/ 351 w 717"/>
                <a:gd name="T27" fmla="*/ 165 h 552"/>
                <a:gd name="T28" fmla="*/ 490 w 717"/>
                <a:gd name="T29" fmla="*/ 156 h 552"/>
                <a:gd name="T30" fmla="*/ 414 w 717"/>
                <a:gd name="T31" fmla="*/ 108 h 552"/>
                <a:gd name="T32" fmla="*/ 426 w 717"/>
                <a:gd name="T33" fmla="*/ 59 h 552"/>
                <a:gd name="T34" fmla="*/ 418 w 717"/>
                <a:gd name="T35" fmla="*/ 47 h 552"/>
                <a:gd name="T36" fmla="*/ 452 w 717"/>
                <a:gd name="T37" fmla="*/ 86 h 552"/>
                <a:gd name="T38" fmla="*/ 498 w 717"/>
                <a:gd name="T39" fmla="*/ 128 h 552"/>
                <a:gd name="T40" fmla="*/ 567 w 717"/>
                <a:gd name="T41" fmla="*/ 62 h 552"/>
                <a:gd name="T42" fmla="*/ 542 w 717"/>
                <a:gd name="T43" fmla="*/ 6 h 552"/>
                <a:gd name="T44" fmla="*/ 406 w 717"/>
                <a:gd name="T45" fmla="*/ 32 h 552"/>
                <a:gd name="T46" fmla="*/ 445 w 717"/>
                <a:gd name="T47" fmla="*/ 314 h 552"/>
                <a:gd name="T48" fmla="*/ 590 w 717"/>
                <a:gd name="T49" fmla="*/ 242 h 552"/>
                <a:gd name="T50" fmla="*/ 532 w 717"/>
                <a:gd name="T51" fmla="*/ 194 h 552"/>
                <a:gd name="T52" fmla="*/ 445 w 717"/>
                <a:gd name="T53" fmla="*/ 178 h 552"/>
                <a:gd name="T54" fmla="*/ 502 w 717"/>
                <a:gd name="T55" fmla="*/ 220 h 552"/>
                <a:gd name="T56" fmla="*/ 525 w 717"/>
                <a:gd name="T57" fmla="*/ 292 h 552"/>
                <a:gd name="T58" fmla="*/ 606 w 717"/>
                <a:gd name="T59" fmla="*/ 298 h 552"/>
                <a:gd name="T60" fmla="*/ 487 w 717"/>
                <a:gd name="T61" fmla="*/ 171 h 552"/>
                <a:gd name="T62" fmla="*/ 687 w 717"/>
                <a:gd name="T63" fmla="*/ 457 h 552"/>
                <a:gd name="T64" fmla="*/ 78 w 717"/>
                <a:gd name="T65" fmla="*/ 448 h 552"/>
                <a:gd name="T66" fmla="*/ 585 w 717"/>
                <a:gd name="T67" fmla="*/ 489 h 552"/>
                <a:gd name="T68" fmla="*/ 687 w 717"/>
                <a:gd name="T69" fmla="*/ 434 h 552"/>
                <a:gd name="T70" fmla="*/ 638 w 717"/>
                <a:gd name="T71" fmla="*/ 399 h 552"/>
                <a:gd name="T72" fmla="*/ 602 w 717"/>
                <a:gd name="T73" fmla="*/ 376 h 552"/>
                <a:gd name="T74" fmla="*/ 544 w 717"/>
                <a:gd name="T75" fmla="*/ 330 h 552"/>
                <a:gd name="T76" fmla="*/ 519 w 717"/>
                <a:gd name="T77" fmla="*/ 387 h 552"/>
                <a:gd name="T78" fmla="*/ 475 w 717"/>
                <a:gd name="T79" fmla="*/ 440 h 552"/>
                <a:gd name="T80" fmla="*/ 384 w 717"/>
                <a:gd name="T81" fmla="*/ 375 h 552"/>
                <a:gd name="T82" fmla="*/ 413 w 717"/>
                <a:gd name="T83" fmla="*/ 307 h 552"/>
                <a:gd name="T84" fmla="*/ 463 w 717"/>
                <a:gd name="T85" fmla="*/ 276 h 552"/>
                <a:gd name="T86" fmla="*/ 454 w 717"/>
                <a:gd name="T87" fmla="*/ 242 h 552"/>
                <a:gd name="T88" fmla="*/ 413 w 717"/>
                <a:gd name="T89" fmla="*/ 245 h 552"/>
                <a:gd name="T90" fmla="*/ 383 w 717"/>
                <a:gd name="T91" fmla="*/ 193 h 552"/>
                <a:gd name="T92" fmla="*/ 369 w 717"/>
                <a:gd name="T93" fmla="*/ 208 h 552"/>
                <a:gd name="T94" fmla="*/ 362 w 717"/>
                <a:gd name="T95" fmla="*/ 259 h 552"/>
                <a:gd name="T96" fmla="*/ 351 w 717"/>
                <a:gd name="T97" fmla="*/ 248 h 552"/>
                <a:gd name="T98" fmla="*/ 285 w 717"/>
                <a:gd name="T99" fmla="*/ 248 h 552"/>
                <a:gd name="T100" fmla="*/ 191 w 717"/>
                <a:gd name="T101" fmla="*/ 242 h 552"/>
                <a:gd name="T102" fmla="*/ 69 w 717"/>
                <a:gd name="T103" fmla="*/ 243 h 552"/>
                <a:gd name="T104" fmla="*/ 33 w 717"/>
                <a:gd name="T105" fmla="*/ 243 h 552"/>
                <a:gd name="T106" fmla="*/ 90 w 717"/>
                <a:gd name="T107" fmla="*/ 419 h 552"/>
                <a:gd name="T108" fmla="*/ 129 w 717"/>
                <a:gd name="T109" fmla="*/ 469 h 552"/>
                <a:gd name="T110" fmla="*/ 444 w 717"/>
                <a:gd name="T111" fmla="*/ 491 h 552"/>
                <a:gd name="T112" fmla="*/ 500 w 717"/>
                <a:gd name="T113" fmla="*/ 546 h 552"/>
                <a:gd name="T114" fmla="*/ 617 w 717"/>
                <a:gd name="T115" fmla="*/ 515 h 552"/>
                <a:gd name="T116" fmla="*/ 173 w 717"/>
                <a:gd name="T117" fmla="*/ 290 h 552"/>
                <a:gd name="T118" fmla="*/ 172 w 717"/>
                <a:gd name="T119" fmla="*/ 279 h 552"/>
                <a:gd name="T120" fmla="*/ 359 w 717"/>
                <a:gd name="T121" fmla="*/ 468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7" h="552">
                  <a:moveTo>
                    <a:pt x="141" y="484"/>
                  </a:moveTo>
                  <a:cubicBezTo>
                    <a:pt x="139" y="481"/>
                    <a:pt x="133" y="482"/>
                    <a:pt x="132" y="479"/>
                  </a:cubicBezTo>
                  <a:cubicBezTo>
                    <a:pt x="131" y="477"/>
                    <a:pt x="126" y="469"/>
                    <a:pt x="123" y="469"/>
                  </a:cubicBezTo>
                  <a:cubicBezTo>
                    <a:pt x="120" y="469"/>
                    <a:pt x="116" y="469"/>
                    <a:pt x="112" y="467"/>
                  </a:cubicBezTo>
                  <a:cubicBezTo>
                    <a:pt x="109" y="464"/>
                    <a:pt x="106" y="464"/>
                    <a:pt x="104" y="465"/>
                  </a:cubicBezTo>
                  <a:cubicBezTo>
                    <a:pt x="101" y="467"/>
                    <a:pt x="106" y="467"/>
                    <a:pt x="106" y="469"/>
                  </a:cubicBezTo>
                  <a:cubicBezTo>
                    <a:pt x="106" y="471"/>
                    <a:pt x="108" y="472"/>
                    <a:pt x="110" y="472"/>
                  </a:cubicBezTo>
                  <a:cubicBezTo>
                    <a:pt x="112" y="471"/>
                    <a:pt x="113" y="476"/>
                    <a:pt x="115" y="476"/>
                  </a:cubicBezTo>
                  <a:cubicBezTo>
                    <a:pt x="118" y="476"/>
                    <a:pt x="118" y="479"/>
                    <a:pt x="121" y="479"/>
                  </a:cubicBezTo>
                  <a:cubicBezTo>
                    <a:pt x="123" y="479"/>
                    <a:pt x="124" y="482"/>
                    <a:pt x="125" y="484"/>
                  </a:cubicBezTo>
                  <a:cubicBezTo>
                    <a:pt x="126" y="486"/>
                    <a:pt x="129" y="484"/>
                    <a:pt x="129" y="486"/>
                  </a:cubicBezTo>
                  <a:cubicBezTo>
                    <a:pt x="129" y="487"/>
                    <a:pt x="132" y="488"/>
                    <a:pt x="133" y="490"/>
                  </a:cubicBezTo>
                  <a:cubicBezTo>
                    <a:pt x="138" y="491"/>
                    <a:pt x="142" y="491"/>
                    <a:pt x="145" y="490"/>
                  </a:cubicBezTo>
                  <a:cubicBezTo>
                    <a:pt x="146" y="489"/>
                    <a:pt x="146" y="488"/>
                    <a:pt x="146" y="487"/>
                  </a:cubicBezTo>
                  <a:cubicBezTo>
                    <a:pt x="148" y="485"/>
                    <a:pt x="144" y="486"/>
                    <a:pt x="141" y="484"/>
                  </a:cubicBezTo>
                  <a:close/>
                  <a:moveTo>
                    <a:pt x="135" y="200"/>
                  </a:moveTo>
                  <a:cubicBezTo>
                    <a:pt x="142" y="202"/>
                    <a:pt x="142" y="213"/>
                    <a:pt x="147" y="213"/>
                  </a:cubicBezTo>
                  <a:cubicBezTo>
                    <a:pt x="150" y="213"/>
                    <a:pt x="147" y="210"/>
                    <a:pt x="152" y="210"/>
                  </a:cubicBezTo>
                  <a:cubicBezTo>
                    <a:pt x="157" y="210"/>
                    <a:pt x="156" y="207"/>
                    <a:pt x="160" y="208"/>
                  </a:cubicBezTo>
                  <a:cubicBezTo>
                    <a:pt x="164" y="208"/>
                    <a:pt x="168" y="206"/>
                    <a:pt x="168" y="201"/>
                  </a:cubicBezTo>
                  <a:cubicBezTo>
                    <a:pt x="168" y="196"/>
                    <a:pt x="171" y="195"/>
                    <a:pt x="175" y="194"/>
                  </a:cubicBezTo>
                  <a:cubicBezTo>
                    <a:pt x="179" y="193"/>
                    <a:pt x="176" y="187"/>
                    <a:pt x="182" y="186"/>
                  </a:cubicBezTo>
                  <a:cubicBezTo>
                    <a:pt x="188" y="184"/>
                    <a:pt x="204" y="177"/>
                    <a:pt x="207" y="175"/>
                  </a:cubicBezTo>
                  <a:cubicBezTo>
                    <a:pt x="210" y="173"/>
                    <a:pt x="204" y="170"/>
                    <a:pt x="197" y="166"/>
                  </a:cubicBezTo>
                  <a:cubicBezTo>
                    <a:pt x="191" y="162"/>
                    <a:pt x="186" y="161"/>
                    <a:pt x="181" y="164"/>
                  </a:cubicBezTo>
                  <a:cubicBezTo>
                    <a:pt x="176" y="168"/>
                    <a:pt x="180" y="161"/>
                    <a:pt x="176" y="163"/>
                  </a:cubicBezTo>
                  <a:cubicBezTo>
                    <a:pt x="172" y="164"/>
                    <a:pt x="161" y="160"/>
                    <a:pt x="160" y="158"/>
                  </a:cubicBezTo>
                  <a:cubicBezTo>
                    <a:pt x="158" y="156"/>
                    <a:pt x="139" y="162"/>
                    <a:pt x="135" y="162"/>
                  </a:cubicBezTo>
                  <a:cubicBezTo>
                    <a:pt x="130" y="162"/>
                    <a:pt x="135" y="167"/>
                    <a:pt x="138" y="169"/>
                  </a:cubicBezTo>
                  <a:cubicBezTo>
                    <a:pt x="141" y="172"/>
                    <a:pt x="130" y="180"/>
                    <a:pt x="132" y="181"/>
                  </a:cubicBezTo>
                  <a:cubicBezTo>
                    <a:pt x="135" y="183"/>
                    <a:pt x="130" y="188"/>
                    <a:pt x="125" y="194"/>
                  </a:cubicBezTo>
                  <a:cubicBezTo>
                    <a:pt x="120" y="199"/>
                    <a:pt x="129" y="199"/>
                    <a:pt x="135" y="200"/>
                  </a:cubicBezTo>
                  <a:close/>
                  <a:moveTo>
                    <a:pt x="314" y="230"/>
                  </a:moveTo>
                  <a:cubicBezTo>
                    <a:pt x="316" y="227"/>
                    <a:pt x="325" y="235"/>
                    <a:pt x="325" y="229"/>
                  </a:cubicBezTo>
                  <a:cubicBezTo>
                    <a:pt x="325" y="224"/>
                    <a:pt x="315" y="221"/>
                    <a:pt x="311" y="219"/>
                  </a:cubicBezTo>
                  <a:cubicBezTo>
                    <a:pt x="306" y="216"/>
                    <a:pt x="305" y="217"/>
                    <a:pt x="298" y="212"/>
                  </a:cubicBezTo>
                  <a:cubicBezTo>
                    <a:pt x="291" y="207"/>
                    <a:pt x="300" y="205"/>
                    <a:pt x="295" y="201"/>
                  </a:cubicBezTo>
                  <a:cubicBezTo>
                    <a:pt x="290" y="197"/>
                    <a:pt x="288" y="186"/>
                    <a:pt x="291" y="183"/>
                  </a:cubicBezTo>
                  <a:cubicBezTo>
                    <a:pt x="295" y="179"/>
                    <a:pt x="299" y="174"/>
                    <a:pt x="293" y="171"/>
                  </a:cubicBezTo>
                  <a:cubicBezTo>
                    <a:pt x="286" y="169"/>
                    <a:pt x="276" y="173"/>
                    <a:pt x="277" y="175"/>
                  </a:cubicBezTo>
                  <a:cubicBezTo>
                    <a:pt x="278" y="176"/>
                    <a:pt x="287" y="181"/>
                    <a:pt x="287" y="183"/>
                  </a:cubicBezTo>
                  <a:cubicBezTo>
                    <a:pt x="287" y="185"/>
                    <a:pt x="279" y="177"/>
                    <a:pt x="276" y="179"/>
                  </a:cubicBezTo>
                  <a:cubicBezTo>
                    <a:pt x="273" y="181"/>
                    <a:pt x="270" y="175"/>
                    <a:pt x="267" y="179"/>
                  </a:cubicBezTo>
                  <a:cubicBezTo>
                    <a:pt x="265" y="183"/>
                    <a:pt x="270" y="195"/>
                    <a:pt x="273" y="199"/>
                  </a:cubicBezTo>
                  <a:cubicBezTo>
                    <a:pt x="275" y="202"/>
                    <a:pt x="270" y="202"/>
                    <a:pt x="268" y="203"/>
                  </a:cubicBezTo>
                  <a:cubicBezTo>
                    <a:pt x="265" y="204"/>
                    <a:pt x="264" y="193"/>
                    <a:pt x="262" y="189"/>
                  </a:cubicBezTo>
                  <a:cubicBezTo>
                    <a:pt x="259" y="185"/>
                    <a:pt x="247" y="180"/>
                    <a:pt x="247" y="183"/>
                  </a:cubicBezTo>
                  <a:cubicBezTo>
                    <a:pt x="246" y="186"/>
                    <a:pt x="254" y="186"/>
                    <a:pt x="253" y="190"/>
                  </a:cubicBezTo>
                  <a:cubicBezTo>
                    <a:pt x="252" y="194"/>
                    <a:pt x="247" y="188"/>
                    <a:pt x="243" y="191"/>
                  </a:cubicBezTo>
                  <a:cubicBezTo>
                    <a:pt x="239" y="194"/>
                    <a:pt x="240" y="192"/>
                    <a:pt x="241" y="189"/>
                  </a:cubicBezTo>
                  <a:cubicBezTo>
                    <a:pt x="242" y="185"/>
                    <a:pt x="235" y="182"/>
                    <a:pt x="228" y="183"/>
                  </a:cubicBezTo>
                  <a:cubicBezTo>
                    <a:pt x="221" y="183"/>
                    <a:pt x="225" y="188"/>
                    <a:pt x="223" y="190"/>
                  </a:cubicBezTo>
                  <a:cubicBezTo>
                    <a:pt x="221" y="192"/>
                    <a:pt x="210" y="189"/>
                    <a:pt x="217" y="188"/>
                  </a:cubicBezTo>
                  <a:cubicBezTo>
                    <a:pt x="223" y="186"/>
                    <a:pt x="221" y="182"/>
                    <a:pt x="218" y="178"/>
                  </a:cubicBezTo>
                  <a:cubicBezTo>
                    <a:pt x="216" y="174"/>
                    <a:pt x="209" y="179"/>
                    <a:pt x="198" y="183"/>
                  </a:cubicBezTo>
                  <a:cubicBezTo>
                    <a:pt x="187" y="187"/>
                    <a:pt x="182" y="191"/>
                    <a:pt x="183" y="191"/>
                  </a:cubicBezTo>
                  <a:cubicBezTo>
                    <a:pt x="184" y="192"/>
                    <a:pt x="185" y="194"/>
                    <a:pt x="181" y="197"/>
                  </a:cubicBezTo>
                  <a:cubicBezTo>
                    <a:pt x="176" y="201"/>
                    <a:pt x="181" y="204"/>
                    <a:pt x="184" y="204"/>
                  </a:cubicBezTo>
                  <a:cubicBezTo>
                    <a:pt x="188" y="204"/>
                    <a:pt x="185" y="207"/>
                    <a:pt x="188" y="208"/>
                  </a:cubicBezTo>
                  <a:cubicBezTo>
                    <a:pt x="190" y="209"/>
                    <a:pt x="203" y="203"/>
                    <a:pt x="207" y="205"/>
                  </a:cubicBezTo>
                  <a:cubicBezTo>
                    <a:pt x="210" y="208"/>
                    <a:pt x="186" y="209"/>
                    <a:pt x="186" y="214"/>
                  </a:cubicBezTo>
                  <a:cubicBezTo>
                    <a:pt x="186" y="218"/>
                    <a:pt x="199" y="220"/>
                    <a:pt x="209" y="219"/>
                  </a:cubicBezTo>
                  <a:cubicBezTo>
                    <a:pt x="219" y="217"/>
                    <a:pt x="237" y="220"/>
                    <a:pt x="237" y="222"/>
                  </a:cubicBezTo>
                  <a:cubicBezTo>
                    <a:pt x="237" y="225"/>
                    <a:pt x="225" y="224"/>
                    <a:pt x="216" y="224"/>
                  </a:cubicBezTo>
                  <a:cubicBezTo>
                    <a:pt x="207" y="224"/>
                    <a:pt x="192" y="226"/>
                    <a:pt x="192" y="229"/>
                  </a:cubicBezTo>
                  <a:cubicBezTo>
                    <a:pt x="193" y="232"/>
                    <a:pt x="194" y="232"/>
                    <a:pt x="203" y="237"/>
                  </a:cubicBezTo>
                  <a:cubicBezTo>
                    <a:pt x="213" y="241"/>
                    <a:pt x="222" y="235"/>
                    <a:pt x="222" y="241"/>
                  </a:cubicBezTo>
                  <a:cubicBezTo>
                    <a:pt x="222" y="247"/>
                    <a:pt x="227" y="248"/>
                    <a:pt x="239" y="249"/>
                  </a:cubicBezTo>
                  <a:cubicBezTo>
                    <a:pt x="252" y="249"/>
                    <a:pt x="258" y="243"/>
                    <a:pt x="264" y="243"/>
                  </a:cubicBezTo>
                  <a:cubicBezTo>
                    <a:pt x="270" y="244"/>
                    <a:pt x="273" y="242"/>
                    <a:pt x="275" y="238"/>
                  </a:cubicBezTo>
                  <a:cubicBezTo>
                    <a:pt x="278" y="234"/>
                    <a:pt x="281" y="236"/>
                    <a:pt x="281" y="239"/>
                  </a:cubicBezTo>
                  <a:cubicBezTo>
                    <a:pt x="282" y="241"/>
                    <a:pt x="290" y="240"/>
                    <a:pt x="292" y="242"/>
                  </a:cubicBezTo>
                  <a:cubicBezTo>
                    <a:pt x="296" y="247"/>
                    <a:pt x="311" y="245"/>
                    <a:pt x="317" y="242"/>
                  </a:cubicBezTo>
                  <a:cubicBezTo>
                    <a:pt x="323" y="240"/>
                    <a:pt x="315" y="232"/>
                    <a:pt x="312" y="235"/>
                  </a:cubicBezTo>
                  <a:cubicBezTo>
                    <a:pt x="309" y="239"/>
                    <a:pt x="306" y="237"/>
                    <a:pt x="306" y="235"/>
                  </a:cubicBezTo>
                  <a:cubicBezTo>
                    <a:pt x="305" y="233"/>
                    <a:pt x="311" y="232"/>
                    <a:pt x="314" y="230"/>
                  </a:cubicBezTo>
                  <a:close/>
                  <a:moveTo>
                    <a:pt x="178" y="142"/>
                  </a:moveTo>
                  <a:cubicBezTo>
                    <a:pt x="184" y="143"/>
                    <a:pt x="191" y="137"/>
                    <a:pt x="191" y="134"/>
                  </a:cubicBezTo>
                  <a:cubicBezTo>
                    <a:pt x="190" y="130"/>
                    <a:pt x="175" y="142"/>
                    <a:pt x="178" y="142"/>
                  </a:cubicBezTo>
                  <a:close/>
                  <a:moveTo>
                    <a:pt x="148" y="132"/>
                  </a:moveTo>
                  <a:cubicBezTo>
                    <a:pt x="151" y="133"/>
                    <a:pt x="148" y="138"/>
                    <a:pt x="151" y="137"/>
                  </a:cubicBezTo>
                  <a:cubicBezTo>
                    <a:pt x="154" y="135"/>
                    <a:pt x="155" y="135"/>
                    <a:pt x="157" y="135"/>
                  </a:cubicBezTo>
                  <a:cubicBezTo>
                    <a:pt x="161" y="137"/>
                    <a:pt x="162" y="133"/>
                    <a:pt x="163" y="132"/>
                  </a:cubicBezTo>
                  <a:cubicBezTo>
                    <a:pt x="165" y="130"/>
                    <a:pt x="165" y="138"/>
                    <a:pt x="169" y="138"/>
                  </a:cubicBezTo>
                  <a:cubicBezTo>
                    <a:pt x="173" y="138"/>
                    <a:pt x="172" y="129"/>
                    <a:pt x="176" y="132"/>
                  </a:cubicBezTo>
                  <a:cubicBezTo>
                    <a:pt x="179" y="134"/>
                    <a:pt x="181" y="131"/>
                    <a:pt x="181" y="128"/>
                  </a:cubicBezTo>
                  <a:cubicBezTo>
                    <a:pt x="182" y="126"/>
                    <a:pt x="182" y="122"/>
                    <a:pt x="186" y="121"/>
                  </a:cubicBezTo>
                  <a:cubicBezTo>
                    <a:pt x="190" y="120"/>
                    <a:pt x="187" y="125"/>
                    <a:pt x="188" y="128"/>
                  </a:cubicBezTo>
                  <a:cubicBezTo>
                    <a:pt x="191" y="133"/>
                    <a:pt x="196" y="128"/>
                    <a:pt x="196" y="126"/>
                  </a:cubicBezTo>
                  <a:cubicBezTo>
                    <a:pt x="196" y="124"/>
                    <a:pt x="203" y="125"/>
                    <a:pt x="202" y="123"/>
                  </a:cubicBezTo>
                  <a:cubicBezTo>
                    <a:pt x="202" y="120"/>
                    <a:pt x="204" y="120"/>
                    <a:pt x="202" y="117"/>
                  </a:cubicBezTo>
                  <a:cubicBezTo>
                    <a:pt x="201" y="114"/>
                    <a:pt x="205" y="115"/>
                    <a:pt x="207" y="113"/>
                  </a:cubicBezTo>
                  <a:cubicBezTo>
                    <a:pt x="209" y="110"/>
                    <a:pt x="204" y="112"/>
                    <a:pt x="201" y="109"/>
                  </a:cubicBezTo>
                  <a:cubicBezTo>
                    <a:pt x="197" y="106"/>
                    <a:pt x="196" y="110"/>
                    <a:pt x="196" y="112"/>
                  </a:cubicBezTo>
                  <a:cubicBezTo>
                    <a:pt x="196" y="114"/>
                    <a:pt x="189" y="113"/>
                    <a:pt x="185" y="111"/>
                  </a:cubicBezTo>
                  <a:cubicBezTo>
                    <a:pt x="181" y="110"/>
                    <a:pt x="176" y="116"/>
                    <a:pt x="171" y="119"/>
                  </a:cubicBezTo>
                  <a:cubicBezTo>
                    <a:pt x="165" y="122"/>
                    <a:pt x="165" y="127"/>
                    <a:pt x="159" y="126"/>
                  </a:cubicBezTo>
                  <a:cubicBezTo>
                    <a:pt x="154" y="126"/>
                    <a:pt x="146" y="131"/>
                    <a:pt x="148" y="132"/>
                  </a:cubicBezTo>
                  <a:close/>
                  <a:moveTo>
                    <a:pt x="204" y="130"/>
                  </a:moveTo>
                  <a:cubicBezTo>
                    <a:pt x="199" y="130"/>
                    <a:pt x="199" y="135"/>
                    <a:pt x="205" y="135"/>
                  </a:cubicBezTo>
                  <a:cubicBezTo>
                    <a:pt x="211" y="135"/>
                    <a:pt x="213" y="137"/>
                    <a:pt x="204" y="137"/>
                  </a:cubicBezTo>
                  <a:cubicBezTo>
                    <a:pt x="196" y="137"/>
                    <a:pt x="193" y="144"/>
                    <a:pt x="198" y="142"/>
                  </a:cubicBezTo>
                  <a:cubicBezTo>
                    <a:pt x="204" y="141"/>
                    <a:pt x="211" y="141"/>
                    <a:pt x="207" y="142"/>
                  </a:cubicBezTo>
                  <a:cubicBezTo>
                    <a:pt x="202" y="144"/>
                    <a:pt x="191" y="145"/>
                    <a:pt x="192" y="147"/>
                  </a:cubicBezTo>
                  <a:cubicBezTo>
                    <a:pt x="193" y="148"/>
                    <a:pt x="198" y="148"/>
                    <a:pt x="203" y="150"/>
                  </a:cubicBezTo>
                  <a:cubicBezTo>
                    <a:pt x="207" y="152"/>
                    <a:pt x="210" y="153"/>
                    <a:pt x="214" y="149"/>
                  </a:cubicBezTo>
                  <a:cubicBezTo>
                    <a:pt x="217" y="145"/>
                    <a:pt x="222" y="141"/>
                    <a:pt x="220" y="146"/>
                  </a:cubicBezTo>
                  <a:cubicBezTo>
                    <a:pt x="218" y="152"/>
                    <a:pt x="226" y="148"/>
                    <a:pt x="235" y="147"/>
                  </a:cubicBezTo>
                  <a:cubicBezTo>
                    <a:pt x="245" y="147"/>
                    <a:pt x="234" y="153"/>
                    <a:pt x="224" y="154"/>
                  </a:cubicBezTo>
                  <a:cubicBezTo>
                    <a:pt x="214" y="154"/>
                    <a:pt x="216" y="159"/>
                    <a:pt x="223" y="161"/>
                  </a:cubicBezTo>
                  <a:cubicBezTo>
                    <a:pt x="231" y="163"/>
                    <a:pt x="248" y="156"/>
                    <a:pt x="252" y="152"/>
                  </a:cubicBezTo>
                  <a:cubicBezTo>
                    <a:pt x="256" y="148"/>
                    <a:pt x="259" y="154"/>
                    <a:pt x="263" y="152"/>
                  </a:cubicBezTo>
                  <a:cubicBezTo>
                    <a:pt x="267" y="149"/>
                    <a:pt x="275" y="152"/>
                    <a:pt x="281" y="150"/>
                  </a:cubicBezTo>
                  <a:cubicBezTo>
                    <a:pt x="288" y="149"/>
                    <a:pt x="289" y="136"/>
                    <a:pt x="284" y="134"/>
                  </a:cubicBezTo>
                  <a:cubicBezTo>
                    <a:pt x="279" y="132"/>
                    <a:pt x="279" y="137"/>
                    <a:pt x="275" y="137"/>
                  </a:cubicBezTo>
                  <a:cubicBezTo>
                    <a:pt x="272" y="138"/>
                    <a:pt x="269" y="133"/>
                    <a:pt x="266" y="130"/>
                  </a:cubicBezTo>
                  <a:cubicBezTo>
                    <a:pt x="263" y="127"/>
                    <a:pt x="265" y="120"/>
                    <a:pt x="260" y="121"/>
                  </a:cubicBezTo>
                  <a:cubicBezTo>
                    <a:pt x="256" y="122"/>
                    <a:pt x="246" y="129"/>
                    <a:pt x="252" y="130"/>
                  </a:cubicBezTo>
                  <a:cubicBezTo>
                    <a:pt x="258" y="131"/>
                    <a:pt x="256" y="134"/>
                    <a:pt x="253" y="135"/>
                  </a:cubicBezTo>
                  <a:cubicBezTo>
                    <a:pt x="249" y="137"/>
                    <a:pt x="260" y="139"/>
                    <a:pt x="259" y="142"/>
                  </a:cubicBezTo>
                  <a:cubicBezTo>
                    <a:pt x="257" y="144"/>
                    <a:pt x="241" y="142"/>
                    <a:pt x="240" y="138"/>
                  </a:cubicBezTo>
                  <a:cubicBezTo>
                    <a:pt x="239" y="135"/>
                    <a:pt x="227" y="128"/>
                    <a:pt x="221" y="130"/>
                  </a:cubicBezTo>
                  <a:cubicBezTo>
                    <a:pt x="216" y="131"/>
                    <a:pt x="218" y="125"/>
                    <a:pt x="213" y="125"/>
                  </a:cubicBezTo>
                  <a:cubicBezTo>
                    <a:pt x="207" y="125"/>
                    <a:pt x="209" y="130"/>
                    <a:pt x="204" y="130"/>
                  </a:cubicBezTo>
                  <a:close/>
                  <a:moveTo>
                    <a:pt x="223" y="104"/>
                  </a:moveTo>
                  <a:cubicBezTo>
                    <a:pt x="224" y="100"/>
                    <a:pt x="211" y="101"/>
                    <a:pt x="212" y="102"/>
                  </a:cubicBezTo>
                  <a:cubicBezTo>
                    <a:pt x="214" y="105"/>
                    <a:pt x="221" y="109"/>
                    <a:pt x="223" y="104"/>
                  </a:cubicBezTo>
                  <a:close/>
                  <a:moveTo>
                    <a:pt x="252" y="103"/>
                  </a:moveTo>
                  <a:cubicBezTo>
                    <a:pt x="257" y="102"/>
                    <a:pt x="255" y="98"/>
                    <a:pt x="247" y="99"/>
                  </a:cubicBezTo>
                  <a:cubicBezTo>
                    <a:pt x="240" y="100"/>
                    <a:pt x="227" y="100"/>
                    <a:pt x="227" y="106"/>
                  </a:cubicBezTo>
                  <a:cubicBezTo>
                    <a:pt x="227" y="110"/>
                    <a:pt x="229" y="112"/>
                    <a:pt x="238" y="113"/>
                  </a:cubicBezTo>
                  <a:cubicBezTo>
                    <a:pt x="246" y="114"/>
                    <a:pt x="253" y="106"/>
                    <a:pt x="249" y="106"/>
                  </a:cubicBezTo>
                  <a:cubicBezTo>
                    <a:pt x="245" y="106"/>
                    <a:pt x="248" y="103"/>
                    <a:pt x="252" y="103"/>
                  </a:cubicBezTo>
                  <a:close/>
                  <a:moveTo>
                    <a:pt x="235" y="96"/>
                  </a:moveTo>
                  <a:cubicBezTo>
                    <a:pt x="238" y="97"/>
                    <a:pt x="242" y="93"/>
                    <a:pt x="244" y="95"/>
                  </a:cubicBezTo>
                  <a:cubicBezTo>
                    <a:pt x="247" y="97"/>
                    <a:pt x="258" y="99"/>
                    <a:pt x="258" y="93"/>
                  </a:cubicBezTo>
                  <a:cubicBezTo>
                    <a:pt x="258" y="87"/>
                    <a:pt x="244" y="87"/>
                    <a:pt x="240" y="89"/>
                  </a:cubicBezTo>
                  <a:cubicBezTo>
                    <a:pt x="237" y="91"/>
                    <a:pt x="221" y="92"/>
                    <a:pt x="225" y="95"/>
                  </a:cubicBezTo>
                  <a:cubicBezTo>
                    <a:pt x="228" y="97"/>
                    <a:pt x="231" y="94"/>
                    <a:pt x="235" y="96"/>
                  </a:cubicBezTo>
                  <a:close/>
                  <a:moveTo>
                    <a:pt x="294" y="85"/>
                  </a:moveTo>
                  <a:cubicBezTo>
                    <a:pt x="299" y="82"/>
                    <a:pt x="306" y="87"/>
                    <a:pt x="305" y="90"/>
                  </a:cubicBezTo>
                  <a:cubicBezTo>
                    <a:pt x="304" y="93"/>
                    <a:pt x="291" y="89"/>
                    <a:pt x="292" y="92"/>
                  </a:cubicBezTo>
                  <a:cubicBezTo>
                    <a:pt x="293" y="93"/>
                    <a:pt x="294" y="97"/>
                    <a:pt x="303" y="95"/>
                  </a:cubicBezTo>
                  <a:cubicBezTo>
                    <a:pt x="311" y="92"/>
                    <a:pt x="318" y="94"/>
                    <a:pt x="324" y="99"/>
                  </a:cubicBezTo>
                  <a:cubicBezTo>
                    <a:pt x="330" y="103"/>
                    <a:pt x="335" y="105"/>
                    <a:pt x="339" y="100"/>
                  </a:cubicBezTo>
                  <a:cubicBezTo>
                    <a:pt x="343" y="96"/>
                    <a:pt x="334" y="95"/>
                    <a:pt x="336" y="92"/>
                  </a:cubicBezTo>
                  <a:cubicBezTo>
                    <a:pt x="337" y="88"/>
                    <a:pt x="330" y="86"/>
                    <a:pt x="326" y="86"/>
                  </a:cubicBezTo>
                  <a:cubicBezTo>
                    <a:pt x="322" y="86"/>
                    <a:pt x="321" y="79"/>
                    <a:pt x="318" y="80"/>
                  </a:cubicBezTo>
                  <a:cubicBezTo>
                    <a:pt x="314" y="82"/>
                    <a:pt x="312" y="84"/>
                    <a:pt x="312" y="79"/>
                  </a:cubicBezTo>
                  <a:cubicBezTo>
                    <a:pt x="312" y="75"/>
                    <a:pt x="294" y="74"/>
                    <a:pt x="289" y="76"/>
                  </a:cubicBezTo>
                  <a:cubicBezTo>
                    <a:pt x="284" y="78"/>
                    <a:pt x="290" y="88"/>
                    <a:pt x="294" y="85"/>
                  </a:cubicBezTo>
                  <a:close/>
                  <a:moveTo>
                    <a:pt x="297" y="115"/>
                  </a:moveTo>
                  <a:cubicBezTo>
                    <a:pt x="300" y="111"/>
                    <a:pt x="285" y="100"/>
                    <a:pt x="285" y="105"/>
                  </a:cubicBezTo>
                  <a:cubicBezTo>
                    <a:pt x="284" y="110"/>
                    <a:pt x="294" y="119"/>
                    <a:pt x="297" y="115"/>
                  </a:cubicBezTo>
                  <a:close/>
                  <a:moveTo>
                    <a:pt x="343" y="68"/>
                  </a:moveTo>
                  <a:cubicBezTo>
                    <a:pt x="346" y="64"/>
                    <a:pt x="328" y="60"/>
                    <a:pt x="333" y="64"/>
                  </a:cubicBezTo>
                  <a:cubicBezTo>
                    <a:pt x="335" y="66"/>
                    <a:pt x="341" y="72"/>
                    <a:pt x="343" y="68"/>
                  </a:cubicBezTo>
                  <a:close/>
                  <a:moveTo>
                    <a:pt x="303" y="149"/>
                  </a:moveTo>
                  <a:cubicBezTo>
                    <a:pt x="305" y="146"/>
                    <a:pt x="298" y="140"/>
                    <a:pt x="295" y="145"/>
                  </a:cubicBezTo>
                  <a:cubicBezTo>
                    <a:pt x="293" y="150"/>
                    <a:pt x="300" y="152"/>
                    <a:pt x="303" y="149"/>
                  </a:cubicBezTo>
                  <a:close/>
                  <a:moveTo>
                    <a:pt x="343" y="124"/>
                  </a:moveTo>
                  <a:cubicBezTo>
                    <a:pt x="343" y="128"/>
                    <a:pt x="335" y="123"/>
                    <a:pt x="328" y="121"/>
                  </a:cubicBezTo>
                  <a:cubicBezTo>
                    <a:pt x="322" y="118"/>
                    <a:pt x="326" y="126"/>
                    <a:pt x="331" y="130"/>
                  </a:cubicBezTo>
                  <a:cubicBezTo>
                    <a:pt x="336" y="134"/>
                    <a:pt x="328" y="132"/>
                    <a:pt x="321" y="128"/>
                  </a:cubicBezTo>
                  <a:cubicBezTo>
                    <a:pt x="315" y="123"/>
                    <a:pt x="315" y="131"/>
                    <a:pt x="319" y="133"/>
                  </a:cubicBezTo>
                  <a:cubicBezTo>
                    <a:pt x="322" y="136"/>
                    <a:pt x="318" y="139"/>
                    <a:pt x="314" y="134"/>
                  </a:cubicBezTo>
                  <a:cubicBezTo>
                    <a:pt x="309" y="128"/>
                    <a:pt x="307" y="122"/>
                    <a:pt x="300" y="122"/>
                  </a:cubicBezTo>
                  <a:cubicBezTo>
                    <a:pt x="294" y="121"/>
                    <a:pt x="297" y="128"/>
                    <a:pt x="299" y="132"/>
                  </a:cubicBezTo>
                  <a:cubicBezTo>
                    <a:pt x="303" y="136"/>
                    <a:pt x="306" y="137"/>
                    <a:pt x="312" y="140"/>
                  </a:cubicBezTo>
                  <a:cubicBezTo>
                    <a:pt x="318" y="144"/>
                    <a:pt x="327" y="139"/>
                    <a:pt x="331" y="140"/>
                  </a:cubicBezTo>
                  <a:cubicBezTo>
                    <a:pt x="336" y="141"/>
                    <a:pt x="327" y="147"/>
                    <a:pt x="330" y="150"/>
                  </a:cubicBezTo>
                  <a:cubicBezTo>
                    <a:pt x="333" y="154"/>
                    <a:pt x="340" y="151"/>
                    <a:pt x="346" y="151"/>
                  </a:cubicBezTo>
                  <a:cubicBezTo>
                    <a:pt x="352" y="150"/>
                    <a:pt x="350" y="147"/>
                    <a:pt x="353" y="144"/>
                  </a:cubicBezTo>
                  <a:cubicBezTo>
                    <a:pt x="357" y="142"/>
                    <a:pt x="350" y="142"/>
                    <a:pt x="352" y="136"/>
                  </a:cubicBezTo>
                  <a:cubicBezTo>
                    <a:pt x="355" y="130"/>
                    <a:pt x="344" y="120"/>
                    <a:pt x="343" y="124"/>
                  </a:cubicBezTo>
                  <a:close/>
                  <a:moveTo>
                    <a:pt x="358" y="103"/>
                  </a:moveTo>
                  <a:cubicBezTo>
                    <a:pt x="364" y="103"/>
                    <a:pt x="368" y="102"/>
                    <a:pt x="372" y="100"/>
                  </a:cubicBezTo>
                  <a:cubicBezTo>
                    <a:pt x="377" y="99"/>
                    <a:pt x="370" y="99"/>
                    <a:pt x="373" y="94"/>
                  </a:cubicBezTo>
                  <a:cubicBezTo>
                    <a:pt x="376" y="90"/>
                    <a:pt x="365" y="90"/>
                    <a:pt x="365" y="91"/>
                  </a:cubicBezTo>
                  <a:cubicBezTo>
                    <a:pt x="364" y="93"/>
                    <a:pt x="350" y="83"/>
                    <a:pt x="348" y="86"/>
                  </a:cubicBezTo>
                  <a:cubicBezTo>
                    <a:pt x="346" y="89"/>
                    <a:pt x="353" y="103"/>
                    <a:pt x="358" y="103"/>
                  </a:cubicBezTo>
                  <a:close/>
                  <a:moveTo>
                    <a:pt x="387" y="105"/>
                  </a:moveTo>
                  <a:cubicBezTo>
                    <a:pt x="386" y="103"/>
                    <a:pt x="359" y="106"/>
                    <a:pt x="364" y="109"/>
                  </a:cubicBezTo>
                  <a:cubicBezTo>
                    <a:pt x="371" y="114"/>
                    <a:pt x="388" y="107"/>
                    <a:pt x="387" y="105"/>
                  </a:cubicBezTo>
                  <a:close/>
                  <a:moveTo>
                    <a:pt x="383" y="157"/>
                  </a:moveTo>
                  <a:cubicBezTo>
                    <a:pt x="390" y="156"/>
                    <a:pt x="386" y="149"/>
                    <a:pt x="379" y="143"/>
                  </a:cubicBezTo>
                  <a:cubicBezTo>
                    <a:pt x="372" y="138"/>
                    <a:pt x="356" y="149"/>
                    <a:pt x="359" y="151"/>
                  </a:cubicBezTo>
                  <a:cubicBezTo>
                    <a:pt x="362" y="154"/>
                    <a:pt x="377" y="157"/>
                    <a:pt x="383" y="157"/>
                  </a:cubicBezTo>
                  <a:close/>
                  <a:moveTo>
                    <a:pt x="337" y="207"/>
                  </a:moveTo>
                  <a:cubicBezTo>
                    <a:pt x="345" y="212"/>
                    <a:pt x="343" y="203"/>
                    <a:pt x="352" y="203"/>
                  </a:cubicBezTo>
                  <a:cubicBezTo>
                    <a:pt x="361" y="203"/>
                    <a:pt x="361" y="189"/>
                    <a:pt x="362" y="183"/>
                  </a:cubicBezTo>
                  <a:cubicBezTo>
                    <a:pt x="364" y="178"/>
                    <a:pt x="355" y="178"/>
                    <a:pt x="357" y="182"/>
                  </a:cubicBezTo>
                  <a:cubicBezTo>
                    <a:pt x="360" y="186"/>
                    <a:pt x="357" y="190"/>
                    <a:pt x="356" y="185"/>
                  </a:cubicBezTo>
                  <a:cubicBezTo>
                    <a:pt x="356" y="181"/>
                    <a:pt x="349" y="185"/>
                    <a:pt x="346" y="181"/>
                  </a:cubicBezTo>
                  <a:cubicBezTo>
                    <a:pt x="344" y="178"/>
                    <a:pt x="354" y="178"/>
                    <a:pt x="357" y="173"/>
                  </a:cubicBezTo>
                  <a:cubicBezTo>
                    <a:pt x="359" y="168"/>
                    <a:pt x="349" y="169"/>
                    <a:pt x="351" y="165"/>
                  </a:cubicBezTo>
                  <a:cubicBezTo>
                    <a:pt x="354" y="162"/>
                    <a:pt x="335" y="166"/>
                    <a:pt x="341" y="168"/>
                  </a:cubicBezTo>
                  <a:cubicBezTo>
                    <a:pt x="346" y="170"/>
                    <a:pt x="341" y="173"/>
                    <a:pt x="336" y="169"/>
                  </a:cubicBezTo>
                  <a:cubicBezTo>
                    <a:pt x="331" y="166"/>
                    <a:pt x="317" y="172"/>
                    <a:pt x="322" y="176"/>
                  </a:cubicBezTo>
                  <a:cubicBezTo>
                    <a:pt x="326" y="179"/>
                    <a:pt x="338" y="174"/>
                    <a:pt x="331" y="183"/>
                  </a:cubicBezTo>
                  <a:cubicBezTo>
                    <a:pt x="324" y="192"/>
                    <a:pt x="321" y="180"/>
                    <a:pt x="315" y="181"/>
                  </a:cubicBezTo>
                  <a:cubicBezTo>
                    <a:pt x="309" y="183"/>
                    <a:pt x="311" y="190"/>
                    <a:pt x="321" y="193"/>
                  </a:cubicBezTo>
                  <a:cubicBezTo>
                    <a:pt x="331" y="196"/>
                    <a:pt x="330" y="201"/>
                    <a:pt x="337" y="207"/>
                  </a:cubicBezTo>
                  <a:close/>
                  <a:moveTo>
                    <a:pt x="396" y="150"/>
                  </a:moveTo>
                  <a:cubicBezTo>
                    <a:pt x="398" y="157"/>
                    <a:pt x="401" y="152"/>
                    <a:pt x="405" y="155"/>
                  </a:cubicBezTo>
                  <a:cubicBezTo>
                    <a:pt x="409" y="158"/>
                    <a:pt x="415" y="159"/>
                    <a:pt x="418" y="156"/>
                  </a:cubicBezTo>
                  <a:cubicBezTo>
                    <a:pt x="421" y="154"/>
                    <a:pt x="423" y="152"/>
                    <a:pt x="424" y="154"/>
                  </a:cubicBezTo>
                  <a:cubicBezTo>
                    <a:pt x="426" y="158"/>
                    <a:pt x="433" y="159"/>
                    <a:pt x="451" y="159"/>
                  </a:cubicBezTo>
                  <a:cubicBezTo>
                    <a:pt x="468" y="159"/>
                    <a:pt x="463" y="152"/>
                    <a:pt x="468" y="155"/>
                  </a:cubicBezTo>
                  <a:cubicBezTo>
                    <a:pt x="473" y="158"/>
                    <a:pt x="485" y="158"/>
                    <a:pt x="490" y="156"/>
                  </a:cubicBezTo>
                  <a:cubicBezTo>
                    <a:pt x="495" y="155"/>
                    <a:pt x="497" y="148"/>
                    <a:pt x="497" y="144"/>
                  </a:cubicBezTo>
                  <a:cubicBezTo>
                    <a:pt x="497" y="140"/>
                    <a:pt x="458" y="137"/>
                    <a:pt x="452" y="140"/>
                  </a:cubicBezTo>
                  <a:cubicBezTo>
                    <a:pt x="445" y="144"/>
                    <a:pt x="434" y="139"/>
                    <a:pt x="429" y="142"/>
                  </a:cubicBezTo>
                  <a:cubicBezTo>
                    <a:pt x="423" y="144"/>
                    <a:pt x="425" y="138"/>
                    <a:pt x="416" y="138"/>
                  </a:cubicBezTo>
                  <a:cubicBezTo>
                    <a:pt x="406" y="137"/>
                    <a:pt x="416" y="132"/>
                    <a:pt x="418" y="130"/>
                  </a:cubicBezTo>
                  <a:cubicBezTo>
                    <a:pt x="420" y="128"/>
                    <a:pt x="403" y="122"/>
                    <a:pt x="397" y="124"/>
                  </a:cubicBezTo>
                  <a:cubicBezTo>
                    <a:pt x="390" y="125"/>
                    <a:pt x="386" y="122"/>
                    <a:pt x="380" y="119"/>
                  </a:cubicBezTo>
                  <a:cubicBezTo>
                    <a:pt x="373" y="116"/>
                    <a:pt x="356" y="117"/>
                    <a:pt x="359" y="122"/>
                  </a:cubicBezTo>
                  <a:cubicBezTo>
                    <a:pt x="362" y="125"/>
                    <a:pt x="382" y="133"/>
                    <a:pt x="385" y="129"/>
                  </a:cubicBezTo>
                  <a:cubicBezTo>
                    <a:pt x="387" y="125"/>
                    <a:pt x="392" y="133"/>
                    <a:pt x="395" y="137"/>
                  </a:cubicBezTo>
                  <a:cubicBezTo>
                    <a:pt x="398" y="141"/>
                    <a:pt x="393" y="143"/>
                    <a:pt x="396" y="150"/>
                  </a:cubicBezTo>
                  <a:close/>
                  <a:moveTo>
                    <a:pt x="414" y="108"/>
                  </a:moveTo>
                  <a:cubicBezTo>
                    <a:pt x="407" y="104"/>
                    <a:pt x="399" y="111"/>
                    <a:pt x="406" y="114"/>
                  </a:cubicBezTo>
                  <a:cubicBezTo>
                    <a:pt x="412" y="116"/>
                    <a:pt x="420" y="111"/>
                    <a:pt x="414" y="108"/>
                  </a:cubicBezTo>
                  <a:close/>
                  <a:moveTo>
                    <a:pt x="362" y="68"/>
                  </a:moveTo>
                  <a:cubicBezTo>
                    <a:pt x="368" y="70"/>
                    <a:pt x="365" y="74"/>
                    <a:pt x="370" y="76"/>
                  </a:cubicBezTo>
                  <a:cubicBezTo>
                    <a:pt x="376" y="79"/>
                    <a:pt x="392" y="73"/>
                    <a:pt x="394" y="77"/>
                  </a:cubicBezTo>
                  <a:cubicBezTo>
                    <a:pt x="395" y="81"/>
                    <a:pt x="377" y="81"/>
                    <a:pt x="380" y="84"/>
                  </a:cubicBezTo>
                  <a:cubicBezTo>
                    <a:pt x="382" y="86"/>
                    <a:pt x="392" y="90"/>
                    <a:pt x="391" y="92"/>
                  </a:cubicBezTo>
                  <a:cubicBezTo>
                    <a:pt x="390" y="94"/>
                    <a:pt x="408" y="100"/>
                    <a:pt x="410" y="98"/>
                  </a:cubicBezTo>
                  <a:cubicBezTo>
                    <a:pt x="412" y="95"/>
                    <a:pt x="417" y="96"/>
                    <a:pt x="421" y="97"/>
                  </a:cubicBezTo>
                  <a:cubicBezTo>
                    <a:pt x="426" y="99"/>
                    <a:pt x="426" y="86"/>
                    <a:pt x="430" y="88"/>
                  </a:cubicBezTo>
                  <a:cubicBezTo>
                    <a:pt x="433" y="91"/>
                    <a:pt x="432" y="84"/>
                    <a:pt x="438" y="82"/>
                  </a:cubicBezTo>
                  <a:cubicBezTo>
                    <a:pt x="443" y="79"/>
                    <a:pt x="451" y="79"/>
                    <a:pt x="451" y="77"/>
                  </a:cubicBezTo>
                  <a:cubicBezTo>
                    <a:pt x="452" y="75"/>
                    <a:pt x="450" y="73"/>
                    <a:pt x="443" y="73"/>
                  </a:cubicBezTo>
                  <a:cubicBezTo>
                    <a:pt x="437" y="74"/>
                    <a:pt x="433" y="72"/>
                    <a:pt x="436" y="68"/>
                  </a:cubicBezTo>
                  <a:cubicBezTo>
                    <a:pt x="438" y="64"/>
                    <a:pt x="428" y="63"/>
                    <a:pt x="432" y="61"/>
                  </a:cubicBezTo>
                  <a:cubicBezTo>
                    <a:pt x="436" y="58"/>
                    <a:pt x="425" y="55"/>
                    <a:pt x="426" y="59"/>
                  </a:cubicBezTo>
                  <a:cubicBezTo>
                    <a:pt x="427" y="63"/>
                    <a:pt x="420" y="59"/>
                    <a:pt x="419" y="56"/>
                  </a:cubicBezTo>
                  <a:cubicBezTo>
                    <a:pt x="418" y="52"/>
                    <a:pt x="403" y="50"/>
                    <a:pt x="394" y="42"/>
                  </a:cubicBezTo>
                  <a:cubicBezTo>
                    <a:pt x="384" y="33"/>
                    <a:pt x="374" y="39"/>
                    <a:pt x="380" y="40"/>
                  </a:cubicBezTo>
                  <a:cubicBezTo>
                    <a:pt x="385" y="41"/>
                    <a:pt x="385" y="44"/>
                    <a:pt x="380" y="43"/>
                  </a:cubicBezTo>
                  <a:cubicBezTo>
                    <a:pt x="376" y="43"/>
                    <a:pt x="367" y="44"/>
                    <a:pt x="375" y="47"/>
                  </a:cubicBezTo>
                  <a:cubicBezTo>
                    <a:pt x="382" y="49"/>
                    <a:pt x="374" y="51"/>
                    <a:pt x="368" y="51"/>
                  </a:cubicBezTo>
                  <a:cubicBezTo>
                    <a:pt x="362" y="51"/>
                    <a:pt x="362" y="58"/>
                    <a:pt x="370" y="59"/>
                  </a:cubicBezTo>
                  <a:cubicBezTo>
                    <a:pt x="377" y="61"/>
                    <a:pt x="372" y="65"/>
                    <a:pt x="365" y="63"/>
                  </a:cubicBezTo>
                  <a:cubicBezTo>
                    <a:pt x="359" y="62"/>
                    <a:pt x="357" y="65"/>
                    <a:pt x="362" y="68"/>
                  </a:cubicBezTo>
                  <a:close/>
                  <a:moveTo>
                    <a:pt x="406" y="32"/>
                  </a:moveTo>
                  <a:cubicBezTo>
                    <a:pt x="411" y="29"/>
                    <a:pt x="415" y="31"/>
                    <a:pt x="410" y="33"/>
                  </a:cubicBezTo>
                  <a:cubicBezTo>
                    <a:pt x="406" y="36"/>
                    <a:pt x="407" y="37"/>
                    <a:pt x="413" y="37"/>
                  </a:cubicBezTo>
                  <a:cubicBezTo>
                    <a:pt x="420" y="36"/>
                    <a:pt x="411" y="38"/>
                    <a:pt x="411" y="42"/>
                  </a:cubicBezTo>
                  <a:cubicBezTo>
                    <a:pt x="411" y="46"/>
                    <a:pt x="418" y="43"/>
                    <a:pt x="418" y="47"/>
                  </a:cubicBezTo>
                  <a:cubicBezTo>
                    <a:pt x="419" y="51"/>
                    <a:pt x="434" y="52"/>
                    <a:pt x="439" y="48"/>
                  </a:cubicBezTo>
                  <a:cubicBezTo>
                    <a:pt x="443" y="43"/>
                    <a:pt x="442" y="49"/>
                    <a:pt x="441" y="52"/>
                  </a:cubicBezTo>
                  <a:cubicBezTo>
                    <a:pt x="441" y="54"/>
                    <a:pt x="463" y="57"/>
                    <a:pt x="464" y="53"/>
                  </a:cubicBezTo>
                  <a:cubicBezTo>
                    <a:pt x="465" y="50"/>
                    <a:pt x="468" y="51"/>
                    <a:pt x="473" y="52"/>
                  </a:cubicBezTo>
                  <a:cubicBezTo>
                    <a:pt x="477" y="53"/>
                    <a:pt x="498" y="48"/>
                    <a:pt x="498" y="44"/>
                  </a:cubicBezTo>
                  <a:cubicBezTo>
                    <a:pt x="499" y="40"/>
                    <a:pt x="505" y="46"/>
                    <a:pt x="498" y="51"/>
                  </a:cubicBezTo>
                  <a:cubicBezTo>
                    <a:pt x="492" y="56"/>
                    <a:pt x="478" y="55"/>
                    <a:pt x="472" y="57"/>
                  </a:cubicBezTo>
                  <a:cubicBezTo>
                    <a:pt x="466" y="58"/>
                    <a:pt x="476" y="63"/>
                    <a:pt x="482" y="67"/>
                  </a:cubicBezTo>
                  <a:cubicBezTo>
                    <a:pt x="488" y="72"/>
                    <a:pt x="474" y="69"/>
                    <a:pt x="468" y="63"/>
                  </a:cubicBezTo>
                  <a:cubicBezTo>
                    <a:pt x="463" y="57"/>
                    <a:pt x="450" y="57"/>
                    <a:pt x="443" y="58"/>
                  </a:cubicBezTo>
                  <a:cubicBezTo>
                    <a:pt x="436" y="58"/>
                    <a:pt x="438" y="71"/>
                    <a:pt x="443" y="71"/>
                  </a:cubicBezTo>
                  <a:cubicBezTo>
                    <a:pt x="448" y="71"/>
                    <a:pt x="453" y="72"/>
                    <a:pt x="458" y="80"/>
                  </a:cubicBezTo>
                  <a:cubicBezTo>
                    <a:pt x="463" y="88"/>
                    <a:pt x="474" y="86"/>
                    <a:pt x="474" y="90"/>
                  </a:cubicBezTo>
                  <a:cubicBezTo>
                    <a:pt x="474" y="93"/>
                    <a:pt x="460" y="87"/>
                    <a:pt x="452" y="86"/>
                  </a:cubicBezTo>
                  <a:cubicBezTo>
                    <a:pt x="445" y="84"/>
                    <a:pt x="432" y="89"/>
                    <a:pt x="432" y="95"/>
                  </a:cubicBezTo>
                  <a:cubicBezTo>
                    <a:pt x="431" y="100"/>
                    <a:pt x="443" y="100"/>
                    <a:pt x="451" y="95"/>
                  </a:cubicBezTo>
                  <a:cubicBezTo>
                    <a:pt x="459" y="91"/>
                    <a:pt x="453" y="97"/>
                    <a:pt x="449" y="100"/>
                  </a:cubicBezTo>
                  <a:cubicBezTo>
                    <a:pt x="445" y="104"/>
                    <a:pt x="458" y="107"/>
                    <a:pt x="458" y="111"/>
                  </a:cubicBezTo>
                  <a:cubicBezTo>
                    <a:pt x="458" y="115"/>
                    <a:pt x="449" y="114"/>
                    <a:pt x="448" y="110"/>
                  </a:cubicBezTo>
                  <a:cubicBezTo>
                    <a:pt x="447" y="106"/>
                    <a:pt x="443" y="102"/>
                    <a:pt x="434" y="103"/>
                  </a:cubicBezTo>
                  <a:cubicBezTo>
                    <a:pt x="425" y="103"/>
                    <a:pt x="427" y="110"/>
                    <a:pt x="433" y="110"/>
                  </a:cubicBezTo>
                  <a:cubicBezTo>
                    <a:pt x="438" y="111"/>
                    <a:pt x="439" y="115"/>
                    <a:pt x="432" y="115"/>
                  </a:cubicBezTo>
                  <a:cubicBezTo>
                    <a:pt x="426" y="115"/>
                    <a:pt x="411" y="120"/>
                    <a:pt x="416" y="124"/>
                  </a:cubicBezTo>
                  <a:cubicBezTo>
                    <a:pt x="421" y="128"/>
                    <a:pt x="439" y="124"/>
                    <a:pt x="442" y="127"/>
                  </a:cubicBezTo>
                  <a:cubicBezTo>
                    <a:pt x="446" y="129"/>
                    <a:pt x="454" y="130"/>
                    <a:pt x="457" y="127"/>
                  </a:cubicBezTo>
                  <a:cubicBezTo>
                    <a:pt x="459" y="124"/>
                    <a:pt x="466" y="125"/>
                    <a:pt x="473" y="125"/>
                  </a:cubicBezTo>
                  <a:cubicBezTo>
                    <a:pt x="480" y="125"/>
                    <a:pt x="482" y="127"/>
                    <a:pt x="485" y="129"/>
                  </a:cubicBezTo>
                  <a:cubicBezTo>
                    <a:pt x="488" y="132"/>
                    <a:pt x="494" y="131"/>
                    <a:pt x="498" y="128"/>
                  </a:cubicBezTo>
                  <a:cubicBezTo>
                    <a:pt x="502" y="125"/>
                    <a:pt x="502" y="125"/>
                    <a:pt x="507" y="125"/>
                  </a:cubicBezTo>
                  <a:cubicBezTo>
                    <a:pt x="512" y="125"/>
                    <a:pt x="513" y="122"/>
                    <a:pt x="510" y="118"/>
                  </a:cubicBezTo>
                  <a:cubicBezTo>
                    <a:pt x="508" y="114"/>
                    <a:pt x="502" y="121"/>
                    <a:pt x="501" y="118"/>
                  </a:cubicBezTo>
                  <a:cubicBezTo>
                    <a:pt x="500" y="115"/>
                    <a:pt x="494" y="114"/>
                    <a:pt x="484" y="115"/>
                  </a:cubicBezTo>
                  <a:cubicBezTo>
                    <a:pt x="474" y="117"/>
                    <a:pt x="478" y="109"/>
                    <a:pt x="484" y="110"/>
                  </a:cubicBezTo>
                  <a:cubicBezTo>
                    <a:pt x="491" y="112"/>
                    <a:pt x="499" y="112"/>
                    <a:pt x="506" y="110"/>
                  </a:cubicBezTo>
                  <a:cubicBezTo>
                    <a:pt x="512" y="108"/>
                    <a:pt x="507" y="105"/>
                    <a:pt x="507" y="102"/>
                  </a:cubicBezTo>
                  <a:cubicBezTo>
                    <a:pt x="507" y="99"/>
                    <a:pt x="515" y="101"/>
                    <a:pt x="522" y="101"/>
                  </a:cubicBezTo>
                  <a:cubicBezTo>
                    <a:pt x="528" y="101"/>
                    <a:pt x="538" y="91"/>
                    <a:pt x="538" y="84"/>
                  </a:cubicBezTo>
                  <a:cubicBezTo>
                    <a:pt x="538" y="78"/>
                    <a:pt x="524" y="80"/>
                    <a:pt x="517" y="80"/>
                  </a:cubicBezTo>
                  <a:cubicBezTo>
                    <a:pt x="509" y="80"/>
                    <a:pt x="521" y="74"/>
                    <a:pt x="535" y="75"/>
                  </a:cubicBezTo>
                  <a:cubicBezTo>
                    <a:pt x="548" y="76"/>
                    <a:pt x="542" y="70"/>
                    <a:pt x="545" y="68"/>
                  </a:cubicBezTo>
                  <a:cubicBezTo>
                    <a:pt x="547" y="66"/>
                    <a:pt x="554" y="70"/>
                    <a:pt x="560" y="69"/>
                  </a:cubicBezTo>
                  <a:cubicBezTo>
                    <a:pt x="567" y="67"/>
                    <a:pt x="563" y="62"/>
                    <a:pt x="567" y="62"/>
                  </a:cubicBezTo>
                  <a:cubicBezTo>
                    <a:pt x="570" y="62"/>
                    <a:pt x="578" y="57"/>
                    <a:pt x="593" y="48"/>
                  </a:cubicBezTo>
                  <a:cubicBezTo>
                    <a:pt x="607" y="40"/>
                    <a:pt x="619" y="42"/>
                    <a:pt x="619" y="37"/>
                  </a:cubicBezTo>
                  <a:cubicBezTo>
                    <a:pt x="620" y="32"/>
                    <a:pt x="599" y="37"/>
                    <a:pt x="595" y="36"/>
                  </a:cubicBezTo>
                  <a:cubicBezTo>
                    <a:pt x="592" y="34"/>
                    <a:pt x="610" y="30"/>
                    <a:pt x="614" y="31"/>
                  </a:cubicBezTo>
                  <a:cubicBezTo>
                    <a:pt x="619" y="32"/>
                    <a:pt x="624" y="31"/>
                    <a:pt x="639" y="24"/>
                  </a:cubicBezTo>
                  <a:cubicBezTo>
                    <a:pt x="654" y="17"/>
                    <a:pt x="647" y="15"/>
                    <a:pt x="641" y="16"/>
                  </a:cubicBezTo>
                  <a:cubicBezTo>
                    <a:pt x="635" y="17"/>
                    <a:pt x="628" y="15"/>
                    <a:pt x="629" y="11"/>
                  </a:cubicBezTo>
                  <a:cubicBezTo>
                    <a:pt x="629" y="7"/>
                    <a:pt x="620" y="11"/>
                    <a:pt x="619" y="9"/>
                  </a:cubicBezTo>
                  <a:cubicBezTo>
                    <a:pt x="619" y="7"/>
                    <a:pt x="610" y="8"/>
                    <a:pt x="601" y="11"/>
                  </a:cubicBezTo>
                  <a:cubicBezTo>
                    <a:pt x="592" y="15"/>
                    <a:pt x="600" y="8"/>
                    <a:pt x="604" y="6"/>
                  </a:cubicBezTo>
                  <a:cubicBezTo>
                    <a:pt x="608" y="5"/>
                    <a:pt x="581" y="6"/>
                    <a:pt x="576" y="3"/>
                  </a:cubicBezTo>
                  <a:cubicBezTo>
                    <a:pt x="571" y="0"/>
                    <a:pt x="566" y="8"/>
                    <a:pt x="562" y="4"/>
                  </a:cubicBezTo>
                  <a:cubicBezTo>
                    <a:pt x="558" y="0"/>
                    <a:pt x="547" y="3"/>
                    <a:pt x="548" y="7"/>
                  </a:cubicBezTo>
                  <a:cubicBezTo>
                    <a:pt x="549" y="10"/>
                    <a:pt x="546" y="10"/>
                    <a:pt x="542" y="6"/>
                  </a:cubicBezTo>
                  <a:cubicBezTo>
                    <a:pt x="538" y="3"/>
                    <a:pt x="529" y="7"/>
                    <a:pt x="522" y="6"/>
                  </a:cubicBezTo>
                  <a:cubicBezTo>
                    <a:pt x="514" y="5"/>
                    <a:pt x="518" y="12"/>
                    <a:pt x="509" y="8"/>
                  </a:cubicBezTo>
                  <a:cubicBezTo>
                    <a:pt x="501" y="5"/>
                    <a:pt x="492" y="6"/>
                    <a:pt x="495" y="7"/>
                  </a:cubicBezTo>
                  <a:cubicBezTo>
                    <a:pt x="497" y="8"/>
                    <a:pt x="494" y="11"/>
                    <a:pt x="491" y="10"/>
                  </a:cubicBezTo>
                  <a:cubicBezTo>
                    <a:pt x="487" y="8"/>
                    <a:pt x="484" y="10"/>
                    <a:pt x="486" y="13"/>
                  </a:cubicBezTo>
                  <a:cubicBezTo>
                    <a:pt x="487" y="17"/>
                    <a:pt x="472" y="12"/>
                    <a:pt x="472" y="16"/>
                  </a:cubicBezTo>
                  <a:cubicBezTo>
                    <a:pt x="472" y="20"/>
                    <a:pt x="467" y="22"/>
                    <a:pt x="463" y="19"/>
                  </a:cubicBezTo>
                  <a:cubicBezTo>
                    <a:pt x="458" y="15"/>
                    <a:pt x="445" y="14"/>
                    <a:pt x="449" y="17"/>
                  </a:cubicBezTo>
                  <a:cubicBezTo>
                    <a:pt x="453" y="21"/>
                    <a:pt x="437" y="19"/>
                    <a:pt x="441" y="22"/>
                  </a:cubicBezTo>
                  <a:cubicBezTo>
                    <a:pt x="445" y="25"/>
                    <a:pt x="436" y="28"/>
                    <a:pt x="436" y="26"/>
                  </a:cubicBezTo>
                  <a:cubicBezTo>
                    <a:pt x="436" y="24"/>
                    <a:pt x="427" y="21"/>
                    <a:pt x="423" y="24"/>
                  </a:cubicBezTo>
                  <a:cubicBezTo>
                    <a:pt x="420" y="27"/>
                    <a:pt x="418" y="31"/>
                    <a:pt x="417" y="29"/>
                  </a:cubicBezTo>
                  <a:cubicBezTo>
                    <a:pt x="415" y="27"/>
                    <a:pt x="407" y="28"/>
                    <a:pt x="400" y="31"/>
                  </a:cubicBezTo>
                  <a:cubicBezTo>
                    <a:pt x="392" y="33"/>
                    <a:pt x="401" y="36"/>
                    <a:pt x="406" y="32"/>
                  </a:cubicBezTo>
                  <a:close/>
                  <a:moveTo>
                    <a:pt x="496" y="340"/>
                  </a:moveTo>
                  <a:cubicBezTo>
                    <a:pt x="498" y="340"/>
                    <a:pt x="503" y="331"/>
                    <a:pt x="497" y="331"/>
                  </a:cubicBezTo>
                  <a:cubicBezTo>
                    <a:pt x="490" y="332"/>
                    <a:pt x="492" y="341"/>
                    <a:pt x="496" y="340"/>
                  </a:cubicBezTo>
                  <a:close/>
                  <a:moveTo>
                    <a:pt x="464" y="332"/>
                  </a:moveTo>
                  <a:cubicBezTo>
                    <a:pt x="470" y="336"/>
                    <a:pt x="478" y="326"/>
                    <a:pt x="478" y="323"/>
                  </a:cubicBezTo>
                  <a:cubicBezTo>
                    <a:pt x="477" y="321"/>
                    <a:pt x="457" y="328"/>
                    <a:pt x="464" y="332"/>
                  </a:cubicBezTo>
                  <a:close/>
                  <a:moveTo>
                    <a:pt x="490" y="313"/>
                  </a:moveTo>
                  <a:cubicBezTo>
                    <a:pt x="491" y="309"/>
                    <a:pt x="478" y="308"/>
                    <a:pt x="479" y="304"/>
                  </a:cubicBezTo>
                  <a:cubicBezTo>
                    <a:pt x="479" y="300"/>
                    <a:pt x="467" y="297"/>
                    <a:pt x="463" y="295"/>
                  </a:cubicBezTo>
                  <a:cubicBezTo>
                    <a:pt x="459" y="292"/>
                    <a:pt x="453" y="291"/>
                    <a:pt x="453" y="287"/>
                  </a:cubicBezTo>
                  <a:cubicBezTo>
                    <a:pt x="453" y="283"/>
                    <a:pt x="445" y="286"/>
                    <a:pt x="444" y="292"/>
                  </a:cubicBezTo>
                  <a:cubicBezTo>
                    <a:pt x="444" y="299"/>
                    <a:pt x="440" y="297"/>
                    <a:pt x="442" y="303"/>
                  </a:cubicBezTo>
                  <a:cubicBezTo>
                    <a:pt x="444" y="310"/>
                    <a:pt x="434" y="311"/>
                    <a:pt x="435" y="314"/>
                  </a:cubicBezTo>
                  <a:cubicBezTo>
                    <a:pt x="436" y="317"/>
                    <a:pt x="441" y="314"/>
                    <a:pt x="445" y="314"/>
                  </a:cubicBezTo>
                  <a:cubicBezTo>
                    <a:pt x="450" y="314"/>
                    <a:pt x="444" y="320"/>
                    <a:pt x="450" y="320"/>
                  </a:cubicBezTo>
                  <a:cubicBezTo>
                    <a:pt x="454" y="321"/>
                    <a:pt x="461" y="316"/>
                    <a:pt x="463" y="313"/>
                  </a:cubicBezTo>
                  <a:cubicBezTo>
                    <a:pt x="465" y="310"/>
                    <a:pt x="468" y="309"/>
                    <a:pt x="473" y="312"/>
                  </a:cubicBezTo>
                  <a:cubicBezTo>
                    <a:pt x="478" y="316"/>
                    <a:pt x="489" y="316"/>
                    <a:pt x="490" y="313"/>
                  </a:cubicBezTo>
                  <a:close/>
                  <a:moveTo>
                    <a:pt x="606" y="281"/>
                  </a:moveTo>
                  <a:cubicBezTo>
                    <a:pt x="611" y="282"/>
                    <a:pt x="611" y="287"/>
                    <a:pt x="618" y="293"/>
                  </a:cubicBezTo>
                  <a:cubicBezTo>
                    <a:pt x="625" y="298"/>
                    <a:pt x="626" y="295"/>
                    <a:pt x="627" y="291"/>
                  </a:cubicBezTo>
                  <a:cubicBezTo>
                    <a:pt x="628" y="287"/>
                    <a:pt x="635" y="290"/>
                    <a:pt x="635" y="286"/>
                  </a:cubicBezTo>
                  <a:cubicBezTo>
                    <a:pt x="635" y="282"/>
                    <a:pt x="641" y="277"/>
                    <a:pt x="645" y="276"/>
                  </a:cubicBezTo>
                  <a:cubicBezTo>
                    <a:pt x="650" y="274"/>
                    <a:pt x="642" y="270"/>
                    <a:pt x="636" y="270"/>
                  </a:cubicBezTo>
                  <a:cubicBezTo>
                    <a:pt x="630" y="270"/>
                    <a:pt x="629" y="266"/>
                    <a:pt x="629" y="264"/>
                  </a:cubicBezTo>
                  <a:cubicBezTo>
                    <a:pt x="629" y="261"/>
                    <a:pt x="619" y="255"/>
                    <a:pt x="615" y="256"/>
                  </a:cubicBezTo>
                  <a:cubicBezTo>
                    <a:pt x="611" y="257"/>
                    <a:pt x="605" y="252"/>
                    <a:pt x="601" y="251"/>
                  </a:cubicBezTo>
                  <a:cubicBezTo>
                    <a:pt x="596" y="251"/>
                    <a:pt x="589" y="247"/>
                    <a:pt x="590" y="242"/>
                  </a:cubicBezTo>
                  <a:cubicBezTo>
                    <a:pt x="591" y="237"/>
                    <a:pt x="599" y="244"/>
                    <a:pt x="601" y="240"/>
                  </a:cubicBezTo>
                  <a:cubicBezTo>
                    <a:pt x="603" y="236"/>
                    <a:pt x="592" y="238"/>
                    <a:pt x="592" y="235"/>
                  </a:cubicBezTo>
                  <a:cubicBezTo>
                    <a:pt x="591" y="232"/>
                    <a:pt x="594" y="234"/>
                    <a:pt x="596" y="232"/>
                  </a:cubicBezTo>
                  <a:cubicBezTo>
                    <a:pt x="599" y="230"/>
                    <a:pt x="595" y="226"/>
                    <a:pt x="592" y="225"/>
                  </a:cubicBezTo>
                  <a:cubicBezTo>
                    <a:pt x="590" y="224"/>
                    <a:pt x="589" y="228"/>
                    <a:pt x="586" y="228"/>
                  </a:cubicBezTo>
                  <a:cubicBezTo>
                    <a:pt x="584" y="228"/>
                    <a:pt x="586" y="224"/>
                    <a:pt x="588" y="221"/>
                  </a:cubicBezTo>
                  <a:cubicBezTo>
                    <a:pt x="590" y="219"/>
                    <a:pt x="580" y="216"/>
                    <a:pt x="575" y="217"/>
                  </a:cubicBezTo>
                  <a:cubicBezTo>
                    <a:pt x="571" y="219"/>
                    <a:pt x="570" y="216"/>
                    <a:pt x="570" y="214"/>
                  </a:cubicBezTo>
                  <a:cubicBezTo>
                    <a:pt x="570" y="211"/>
                    <a:pt x="562" y="214"/>
                    <a:pt x="559" y="216"/>
                  </a:cubicBezTo>
                  <a:cubicBezTo>
                    <a:pt x="557" y="218"/>
                    <a:pt x="553" y="214"/>
                    <a:pt x="557" y="213"/>
                  </a:cubicBezTo>
                  <a:cubicBezTo>
                    <a:pt x="560" y="213"/>
                    <a:pt x="564" y="210"/>
                    <a:pt x="563" y="207"/>
                  </a:cubicBezTo>
                  <a:cubicBezTo>
                    <a:pt x="562" y="204"/>
                    <a:pt x="553" y="203"/>
                    <a:pt x="551" y="207"/>
                  </a:cubicBezTo>
                  <a:cubicBezTo>
                    <a:pt x="549" y="211"/>
                    <a:pt x="542" y="203"/>
                    <a:pt x="542" y="200"/>
                  </a:cubicBezTo>
                  <a:cubicBezTo>
                    <a:pt x="542" y="196"/>
                    <a:pt x="530" y="199"/>
                    <a:pt x="532" y="194"/>
                  </a:cubicBezTo>
                  <a:cubicBezTo>
                    <a:pt x="533" y="189"/>
                    <a:pt x="519" y="187"/>
                    <a:pt x="515" y="187"/>
                  </a:cubicBezTo>
                  <a:cubicBezTo>
                    <a:pt x="511" y="187"/>
                    <a:pt x="505" y="190"/>
                    <a:pt x="506" y="194"/>
                  </a:cubicBezTo>
                  <a:cubicBezTo>
                    <a:pt x="507" y="198"/>
                    <a:pt x="502" y="196"/>
                    <a:pt x="501" y="192"/>
                  </a:cubicBezTo>
                  <a:cubicBezTo>
                    <a:pt x="500" y="188"/>
                    <a:pt x="491" y="196"/>
                    <a:pt x="488" y="196"/>
                  </a:cubicBezTo>
                  <a:cubicBezTo>
                    <a:pt x="485" y="196"/>
                    <a:pt x="489" y="186"/>
                    <a:pt x="488" y="183"/>
                  </a:cubicBezTo>
                  <a:cubicBezTo>
                    <a:pt x="487" y="180"/>
                    <a:pt x="484" y="179"/>
                    <a:pt x="482" y="173"/>
                  </a:cubicBezTo>
                  <a:cubicBezTo>
                    <a:pt x="480" y="168"/>
                    <a:pt x="469" y="170"/>
                    <a:pt x="467" y="173"/>
                  </a:cubicBezTo>
                  <a:cubicBezTo>
                    <a:pt x="464" y="176"/>
                    <a:pt x="454" y="175"/>
                    <a:pt x="450" y="180"/>
                  </a:cubicBezTo>
                  <a:cubicBezTo>
                    <a:pt x="445" y="185"/>
                    <a:pt x="450" y="190"/>
                    <a:pt x="452" y="192"/>
                  </a:cubicBezTo>
                  <a:cubicBezTo>
                    <a:pt x="454" y="194"/>
                    <a:pt x="445" y="196"/>
                    <a:pt x="448" y="199"/>
                  </a:cubicBezTo>
                  <a:cubicBezTo>
                    <a:pt x="451" y="202"/>
                    <a:pt x="456" y="201"/>
                    <a:pt x="456" y="205"/>
                  </a:cubicBezTo>
                  <a:cubicBezTo>
                    <a:pt x="457" y="210"/>
                    <a:pt x="445" y="204"/>
                    <a:pt x="443" y="200"/>
                  </a:cubicBezTo>
                  <a:cubicBezTo>
                    <a:pt x="441" y="196"/>
                    <a:pt x="443" y="193"/>
                    <a:pt x="441" y="190"/>
                  </a:cubicBezTo>
                  <a:cubicBezTo>
                    <a:pt x="438" y="187"/>
                    <a:pt x="441" y="183"/>
                    <a:pt x="445" y="178"/>
                  </a:cubicBezTo>
                  <a:cubicBezTo>
                    <a:pt x="450" y="173"/>
                    <a:pt x="453" y="174"/>
                    <a:pt x="453" y="171"/>
                  </a:cubicBezTo>
                  <a:cubicBezTo>
                    <a:pt x="453" y="168"/>
                    <a:pt x="433" y="168"/>
                    <a:pt x="422" y="179"/>
                  </a:cubicBezTo>
                  <a:cubicBezTo>
                    <a:pt x="410" y="190"/>
                    <a:pt x="413" y="204"/>
                    <a:pt x="414" y="207"/>
                  </a:cubicBezTo>
                  <a:cubicBezTo>
                    <a:pt x="415" y="210"/>
                    <a:pt x="425" y="208"/>
                    <a:pt x="431" y="210"/>
                  </a:cubicBezTo>
                  <a:cubicBezTo>
                    <a:pt x="437" y="212"/>
                    <a:pt x="434" y="214"/>
                    <a:pt x="430" y="214"/>
                  </a:cubicBezTo>
                  <a:cubicBezTo>
                    <a:pt x="425" y="213"/>
                    <a:pt x="417" y="211"/>
                    <a:pt x="417" y="215"/>
                  </a:cubicBezTo>
                  <a:cubicBezTo>
                    <a:pt x="418" y="218"/>
                    <a:pt x="427" y="224"/>
                    <a:pt x="433" y="222"/>
                  </a:cubicBezTo>
                  <a:cubicBezTo>
                    <a:pt x="439" y="221"/>
                    <a:pt x="439" y="221"/>
                    <a:pt x="441" y="224"/>
                  </a:cubicBezTo>
                  <a:cubicBezTo>
                    <a:pt x="444" y="227"/>
                    <a:pt x="451" y="226"/>
                    <a:pt x="457" y="227"/>
                  </a:cubicBezTo>
                  <a:cubicBezTo>
                    <a:pt x="464" y="227"/>
                    <a:pt x="472" y="230"/>
                    <a:pt x="475" y="230"/>
                  </a:cubicBezTo>
                  <a:cubicBezTo>
                    <a:pt x="478" y="230"/>
                    <a:pt x="482" y="228"/>
                    <a:pt x="483" y="226"/>
                  </a:cubicBezTo>
                  <a:cubicBezTo>
                    <a:pt x="484" y="225"/>
                    <a:pt x="498" y="229"/>
                    <a:pt x="502" y="229"/>
                  </a:cubicBezTo>
                  <a:cubicBezTo>
                    <a:pt x="506" y="229"/>
                    <a:pt x="503" y="225"/>
                    <a:pt x="501" y="224"/>
                  </a:cubicBezTo>
                  <a:cubicBezTo>
                    <a:pt x="498" y="223"/>
                    <a:pt x="499" y="218"/>
                    <a:pt x="502" y="220"/>
                  </a:cubicBezTo>
                  <a:cubicBezTo>
                    <a:pt x="506" y="222"/>
                    <a:pt x="511" y="223"/>
                    <a:pt x="512" y="226"/>
                  </a:cubicBezTo>
                  <a:cubicBezTo>
                    <a:pt x="513" y="229"/>
                    <a:pt x="516" y="227"/>
                    <a:pt x="516" y="230"/>
                  </a:cubicBezTo>
                  <a:cubicBezTo>
                    <a:pt x="517" y="232"/>
                    <a:pt x="528" y="235"/>
                    <a:pt x="528" y="238"/>
                  </a:cubicBezTo>
                  <a:cubicBezTo>
                    <a:pt x="529" y="241"/>
                    <a:pt x="517" y="242"/>
                    <a:pt x="520" y="245"/>
                  </a:cubicBezTo>
                  <a:cubicBezTo>
                    <a:pt x="524" y="247"/>
                    <a:pt x="529" y="242"/>
                    <a:pt x="533" y="241"/>
                  </a:cubicBezTo>
                  <a:cubicBezTo>
                    <a:pt x="537" y="241"/>
                    <a:pt x="537" y="251"/>
                    <a:pt x="540" y="249"/>
                  </a:cubicBezTo>
                  <a:cubicBezTo>
                    <a:pt x="545" y="247"/>
                    <a:pt x="548" y="251"/>
                    <a:pt x="553" y="257"/>
                  </a:cubicBezTo>
                  <a:cubicBezTo>
                    <a:pt x="557" y="263"/>
                    <a:pt x="552" y="269"/>
                    <a:pt x="553" y="271"/>
                  </a:cubicBezTo>
                  <a:cubicBezTo>
                    <a:pt x="553" y="273"/>
                    <a:pt x="561" y="272"/>
                    <a:pt x="566" y="270"/>
                  </a:cubicBezTo>
                  <a:cubicBezTo>
                    <a:pt x="570" y="267"/>
                    <a:pt x="575" y="273"/>
                    <a:pt x="578" y="276"/>
                  </a:cubicBezTo>
                  <a:cubicBezTo>
                    <a:pt x="582" y="279"/>
                    <a:pt x="565" y="285"/>
                    <a:pt x="566" y="282"/>
                  </a:cubicBezTo>
                  <a:cubicBezTo>
                    <a:pt x="568" y="279"/>
                    <a:pt x="557" y="270"/>
                    <a:pt x="546" y="274"/>
                  </a:cubicBezTo>
                  <a:cubicBezTo>
                    <a:pt x="536" y="278"/>
                    <a:pt x="543" y="284"/>
                    <a:pt x="544" y="288"/>
                  </a:cubicBezTo>
                  <a:cubicBezTo>
                    <a:pt x="545" y="291"/>
                    <a:pt x="535" y="295"/>
                    <a:pt x="525" y="292"/>
                  </a:cubicBezTo>
                  <a:cubicBezTo>
                    <a:pt x="515" y="288"/>
                    <a:pt x="518" y="294"/>
                    <a:pt x="514" y="294"/>
                  </a:cubicBezTo>
                  <a:cubicBezTo>
                    <a:pt x="510" y="294"/>
                    <a:pt x="506" y="300"/>
                    <a:pt x="510" y="304"/>
                  </a:cubicBezTo>
                  <a:cubicBezTo>
                    <a:pt x="513" y="308"/>
                    <a:pt x="521" y="304"/>
                    <a:pt x="528" y="305"/>
                  </a:cubicBezTo>
                  <a:cubicBezTo>
                    <a:pt x="534" y="305"/>
                    <a:pt x="535" y="307"/>
                    <a:pt x="535" y="303"/>
                  </a:cubicBezTo>
                  <a:cubicBezTo>
                    <a:pt x="536" y="300"/>
                    <a:pt x="543" y="301"/>
                    <a:pt x="548" y="302"/>
                  </a:cubicBezTo>
                  <a:cubicBezTo>
                    <a:pt x="552" y="303"/>
                    <a:pt x="551" y="310"/>
                    <a:pt x="557" y="311"/>
                  </a:cubicBezTo>
                  <a:cubicBezTo>
                    <a:pt x="563" y="311"/>
                    <a:pt x="558" y="317"/>
                    <a:pt x="562" y="321"/>
                  </a:cubicBezTo>
                  <a:cubicBezTo>
                    <a:pt x="565" y="325"/>
                    <a:pt x="576" y="323"/>
                    <a:pt x="581" y="327"/>
                  </a:cubicBezTo>
                  <a:cubicBezTo>
                    <a:pt x="585" y="331"/>
                    <a:pt x="603" y="340"/>
                    <a:pt x="606" y="337"/>
                  </a:cubicBezTo>
                  <a:cubicBezTo>
                    <a:pt x="609" y="333"/>
                    <a:pt x="590" y="317"/>
                    <a:pt x="585" y="315"/>
                  </a:cubicBezTo>
                  <a:cubicBezTo>
                    <a:pt x="579" y="314"/>
                    <a:pt x="590" y="312"/>
                    <a:pt x="597" y="317"/>
                  </a:cubicBezTo>
                  <a:cubicBezTo>
                    <a:pt x="604" y="323"/>
                    <a:pt x="614" y="325"/>
                    <a:pt x="619" y="319"/>
                  </a:cubicBezTo>
                  <a:cubicBezTo>
                    <a:pt x="624" y="312"/>
                    <a:pt x="614" y="314"/>
                    <a:pt x="614" y="310"/>
                  </a:cubicBezTo>
                  <a:cubicBezTo>
                    <a:pt x="614" y="305"/>
                    <a:pt x="611" y="298"/>
                    <a:pt x="606" y="298"/>
                  </a:cubicBezTo>
                  <a:cubicBezTo>
                    <a:pt x="601" y="298"/>
                    <a:pt x="588" y="288"/>
                    <a:pt x="593" y="286"/>
                  </a:cubicBezTo>
                  <a:cubicBezTo>
                    <a:pt x="598" y="284"/>
                    <a:pt x="591" y="281"/>
                    <a:pt x="595" y="277"/>
                  </a:cubicBezTo>
                  <a:cubicBezTo>
                    <a:pt x="599" y="273"/>
                    <a:pt x="602" y="281"/>
                    <a:pt x="606" y="281"/>
                  </a:cubicBezTo>
                  <a:close/>
                  <a:moveTo>
                    <a:pt x="531" y="264"/>
                  </a:moveTo>
                  <a:cubicBezTo>
                    <a:pt x="535" y="264"/>
                    <a:pt x="535" y="257"/>
                    <a:pt x="532" y="254"/>
                  </a:cubicBezTo>
                  <a:cubicBezTo>
                    <a:pt x="530" y="251"/>
                    <a:pt x="526" y="251"/>
                    <a:pt x="522" y="251"/>
                  </a:cubicBezTo>
                  <a:cubicBezTo>
                    <a:pt x="518" y="251"/>
                    <a:pt x="511" y="257"/>
                    <a:pt x="515" y="264"/>
                  </a:cubicBezTo>
                  <a:cubicBezTo>
                    <a:pt x="518" y="270"/>
                    <a:pt x="527" y="265"/>
                    <a:pt x="531" y="264"/>
                  </a:cubicBezTo>
                  <a:close/>
                  <a:moveTo>
                    <a:pt x="487" y="171"/>
                  </a:moveTo>
                  <a:cubicBezTo>
                    <a:pt x="484" y="176"/>
                    <a:pt x="491" y="176"/>
                    <a:pt x="492" y="181"/>
                  </a:cubicBezTo>
                  <a:cubicBezTo>
                    <a:pt x="492" y="187"/>
                    <a:pt x="499" y="189"/>
                    <a:pt x="504" y="185"/>
                  </a:cubicBezTo>
                  <a:cubicBezTo>
                    <a:pt x="509" y="182"/>
                    <a:pt x="523" y="186"/>
                    <a:pt x="523" y="182"/>
                  </a:cubicBezTo>
                  <a:cubicBezTo>
                    <a:pt x="523" y="178"/>
                    <a:pt x="508" y="171"/>
                    <a:pt x="503" y="172"/>
                  </a:cubicBezTo>
                  <a:cubicBezTo>
                    <a:pt x="497" y="173"/>
                    <a:pt x="489" y="167"/>
                    <a:pt x="487" y="171"/>
                  </a:cubicBezTo>
                  <a:close/>
                  <a:moveTo>
                    <a:pt x="620" y="475"/>
                  </a:moveTo>
                  <a:cubicBezTo>
                    <a:pt x="621" y="478"/>
                    <a:pt x="642" y="486"/>
                    <a:pt x="642" y="483"/>
                  </a:cubicBezTo>
                  <a:cubicBezTo>
                    <a:pt x="643" y="479"/>
                    <a:pt x="620" y="473"/>
                    <a:pt x="620" y="475"/>
                  </a:cubicBezTo>
                  <a:close/>
                  <a:moveTo>
                    <a:pt x="711" y="496"/>
                  </a:moveTo>
                  <a:cubicBezTo>
                    <a:pt x="709" y="499"/>
                    <a:pt x="707" y="494"/>
                    <a:pt x="710" y="492"/>
                  </a:cubicBezTo>
                  <a:cubicBezTo>
                    <a:pt x="713" y="490"/>
                    <a:pt x="710" y="489"/>
                    <a:pt x="707" y="490"/>
                  </a:cubicBezTo>
                  <a:cubicBezTo>
                    <a:pt x="704" y="492"/>
                    <a:pt x="705" y="484"/>
                    <a:pt x="708" y="482"/>
                  </a:cubicBezTo>
                  <a:cubicBezTo>
                    <a:pt x="710" y="481"/>
                    <a:pt x="701" y="478"/>
                    <a:pt x="701" y="481"/>
                  </a:cubicBezTo>
                  <a:cubicBezTo>
                    <a:pt x="701" y="483"/>
                    <a:pt x="695" y="482"/>
                    <a:pt x="694" y="479"/>
                  </a:cubicBezTo>
                  <a:cubicBezTo>
                    <a:pt x="693" y="477"/>
                    <a:pt x="689" y="476"/>
                    <a:pt x="690" y="474"/>
                  </a:cubicBezTo>
                  <a:cubicBezTo>
                    <a:pt x="692" y="473"/>
                    <a:pt x="685" y="472"/>
                    <a:pt x="684" y="475"/>
                  </a:cubicBezTo>
                  <a:cubicBezTo>
                    <a:pt x="683" y="478"/>
                    <a:pt x="681" y="473"/>
                    <a:pt x="685" y="469"/>
                  </a:cubicBezTo>
                  <a:cubicBezTo>
                    <a:pt x="688" y="465"/>
                    <a:pt x="687" y="462"/>
                    <a:pt x="691" y="460"/>
                  </a:cubicBezTo>
                  <a:cubicBezTo>
                    <a:pt x="694" y="458"/>
                    <a:pt x="690" y="456"/>
                    <a:pt x="687" y="457"/>
                  </a:cubicBezTo>
                  <a:cubicBezTo>
                    <a:pt x="683" y="459"/>
                    <a:pt x="674" y="472"/>
                    <a:pt x="674" y="475"/>
                  </a:cubicBezTo>
                  <a:cubicBezTo>
                    <a:pt x="674" y="479"/>
                    <a:pt x="674" y="483"/>
                    <a:pt x="670" y="483"/>
                  </a:cubicBezTo>
                  <a:cubicBezTo>
                    <a:pt x="667" y="483"/>
                    <a:pt x="663" y="486"/>
                    <a:pt x="666" y="488"/>
                  </a:cubicBezTo>
                  <a:cubicBezTo>
                    <a:pt x="668" y="490"/>
                    <a:pt x="659" y="495"/>
                    <a:pt x="663" y="498"/>
                  </a:cubicBezTo>
                  <a:cubicBezTo>
                    <a:pt x="666" y="499"/>
                    <a:pt x="671" y="497"/>
                    <a:pt x="676" y="497"/>
                  </a:cubicBezTo>
                  <a:cubicBezTo>
                    <a:pt x="680" y="498"/>
                    <a:pt x="683" y="498"/>
                    <a:pt x="687" y="495"/>
                  </a:cubicBezTo>
                  <a:cubicBezTo>
                    <a:pt x="691" y="493"/>
                    <a:pt x="691" y="498"/>
                    <a:pt x="694" y="497"/>
                  </a:cubicBezTo>
                  <a:cubicBezTo>
                    <a:pt x="698" y="497"/>
                    <a:pt x="692" y="500"/>
                    <a:pt x="693" y="503"/>
                  </a:cubicBezTo>
                  <a:cubicBezTo>
                    <a:pt x="693" y="506"/>
                    <a:pt x="697" y="502"/>
                    <a:pt x="699" y="500"/>
                  </a:cubicBezTo>
                  <a:cubicBezTo>
                    <a:pt x="702" y="499"/>
                    <a:pt x="706" y="500"/>
                    <a:pt x="704" y="502"/>
                  </a:cubicBezTo>
                  <a:cubicBezTo>
                    <a:pt x="703" y="505"/>
                    <a:pt x="712" y="507"/>
                    <a:pt x="714" y="503"/>
                  </a:cubicBezTo>
                  <a:cubicBezTo>
                    <a:pt x="717" y="500"/>
                    <a:pt x="712" y="494"/>
                    <a:pt x="711" y="496"/>
                  </a:cubicBezTo>
                  <a:close/>
                  <a:moveTo>
                    <a:pt x="66" y="431"/>
                  </a:moveTo>
                  <a:cubicBezTo>
                    <a:pt x="60" y="434"/>
                    <a:pt x="75" y="450"/>
                    <a:pt x="78" y="448"/>
                  </a:cubicBezTo>
                  <a:cubicBezTo>
                    <a:pt x="81" y="447"/>
                    <a:pt x="75" y="440"/>
                    <a:pt x="75" y="436"/>
                  </a:cubicBezTo>
                  <a:cubicBezTo>
                    <a:pt x="75" y="432"/>
                    <a:pt x="73" y="427"/>
                    <a:pt x="66" y="431"/>
                  </a:cubicBezTo>
                  <a:close/>
                  <a:moveTo>
                    <a:pt x="654" y="512"/>
                  </a:moveTo>
                  <a:cubicBezTo>
                    <a:pt x="651" y="512"/>
                    <a:pt x="653" y="509"/>
                    <a:pt x="654" y="507"/>
                  </a:cubicBezTo>
                  <a:cubicBezTo>
                    <a:pt x="654" y="505"/>
                    <a:pt x="648" y="507"/>
                    <a:pt x="648" y="510"/>
                  </a:cubicBezTo>
                  <a:cubicBezTo>
                    <a:pt x="648" y="512"/>
                    <a:pt x="644" y="513"/>
                    <a:pt x="644" y="514"/>
                  </a:cubicBezTo>
                  <a:cubicBezTo>
                    <a:pt x="644" y="519"/>
                    <a:pt x="644" y="516"/>
                    <a:pt x="641" y="518"/>
                  </a:cubicBezTo>
                  <a:cubicBezTo>
                    <a:pt x="638" y="519"/>
                    <a:pt x="627" y="518"/>
                    <a:pt x="626" y="515"/>
                  </a:cubicBezTo>
                  <a:cubicBezTo>
                    <a:pt x="626" y="513"/>
                    <a:pt x="618" y="512"/>
                    <a:pt x="618" y="508"/>
                  </a:cubicBezTo>
                  <a:cubicBezTo>
                    <a:pt x="617" y="505"/>
                    <a:pt x="613" y="504"/>
                    <a:pt x="617" y="500"/>
                  </a:cubicBezTo>
                  <a:cubicBezTo>
                    <a:pt x="620" y="496"/>
                    <a:pt x="616" y="494"/>
                    <a:pt x="613" y="497"/>
                  </a:cubicBezTo>
                  <a:cubicBezTo>
                    <a:pt x="610" y="500"/>
                    <a:pt x="608" y="496"/>
                    <a:pt x="612" y="494"/>
                  </a:cubicBezTo>
                  <a:cubicBezTo>
                    <a:pt x="616" y="493"/>
                    <a:pt x="624" y="491"/>
                    <a:pt x="620" y="484"/>
                  </a:cubicBezTo>
                  <a:cubicBezTo>
                    <a:pt x="616" y="477"/>
                    <a:pt x="592" y="486"/>
                    <a:pt x="585" y="489"/>
                  </a:cubicBezTo>
                  <a:cubicBezTo>
                    <a:pt x="579" y="493"/>
                    <a:pt x="571" y="504"/>
                    <a:pt x="568" y="504"/>
                  </a:cubicBezTo>
                  <a:cubicBezTo>
                    <a:pt x="565" y="504"/>
                    <a:pt x="574" y="498"/>
                    <a:pt x="575" y="496"/>
                  </a:cubicBezTo>
                  <a:cubicBezTo>
                    <a:pt x="577" y="494"/>
                    <a:pt x="575" y="491"/>
                    <a:pt x="577" y="492"/>
                  </a:cubicBezTo>
                  <a:cubicBezTo>
                    <a:pt x="579" y="493"/>
                    <a:pt x="584" y="485"/>
                    <a:pt x="588" y="482"/>
                  </a:cubicBezTo>
                  <a:cubicBezTo>
                    <a:pt x="592" y="479"/>
                    <a:pt x="596" y="482"/>
                    <a:pt x="596" y="479"/>
                  </a:cubicBezTo>
                  <a:cubicBezTo>
                    <a:pt x="597" y="477"/>
                    <a:pt x="599" y="475"/>
                    <a:pt x="602" y="472"/>
                  </a:cubicBezTo>
                  <a:cubicBezTo>
                    <a:pt x="606" y="469"/>
                    <a:pt x="649" y="470"/>
                    <a:pt x="653" y="470"/>
                  </a:cubicBezTo>
                  <a:cubicBezTo>
                    <a:pt x="657" y="470"/>
                    <a:pt x="665" y="464"/>
                    <a:pt x="667" y="461"/>
                  </a:cubicBezTo>
                  <a:cubicBezTo>
                    <a:pt x="669" y="457"/>
                    <a:pt x="672" y="457"/>
                    <a:pt x="678" y="458"/>
                  </a:cubicBezTo>
                  <a:cubicBezTo>
                    <a:pt x="684" y="458"/>
                    <a:pt x="687" y="453"/>
                    <a:pt x="689" y="451"/>
                  </a:cubicBezTo>
                  <a:cubicBezTo>
                    <a:pt x="692" y="449"/>
                    <a:pt x="691" y="448"/>
                    <a:pt x="689" y="447"/>
                  </a:cubicBezTo>
                  <a:cubicBezTo>
                    <a:pt x="686" y="447"/>
                    <a:pt x="684" y="445"/>
                    <a:pt x="686" y="445"/>
                  </a:cubicBezTo>
                  <a:cubicBezTo>
                    <a:pt x="689" y="445"/>
                    <a:pt x="690" y="443"/>
                    <a:pt x="691" y="440"/>
                  </a:cubicBezTo>
                  <a:cubicBezTo>
                    <a:pt x="692" y="437"/>
                    <a:pt x="690" y="438"/>
                    <a:pt x="687" y="434"/>
                  </a:cubicBezTo>
                  <a:cubicBezTo>
                    <a:pt x="683" y="430"/>
                    <a:pt x="682" y="435"/>
                    <a:pt x="678" y="435"/>
                  </a:cubicBezTo>
                  <a:cubicBezTo>
                    <a:pt x="675" y="435"/>
                    <a:pt x="681" y="430"/>
                    <a:pt x="678" y="429"/>
                  </a:cubicBezTo>
                  <a:cubicBezTo>
                    <a:pt x="675" y="427"/>
                    <a:pt x="670" y="428"/>
                    <a:pt x="665" y="432"/>
                  </a:cubicBezTo>
                  <a:cubicBezTo>
                    <a:pt x="661" y="435"/>
                    <a:pt x="661" y="432"/>
                    <a:pt x="658" y="435"/>
                  </a:cubicBezTo>
                  <a:cubicBezTo>
                    <a:pt x="654" y="439"/>
                    <a:pt x="654" y="433"/>
                    <a:pt x="656" y="432"/>
                  </a:cubicBezTo>
                  <a:cubicBezTo>
                    <a:pt x="657" y="430"/>
                    <a:pt x="659" y="432"/>
                    <a:pt x="660" y="430"/>
                  </a:cubicBezTo>
                  <a:cubicBezTo>
                    <a:pt x="662" y="428"/>
                    <a:pt x="664" y="430"/>
                    <a:pt x="668" y="427"/>
                  </a:cubicBezTo>
                  <a:cubicBezTo>
                    <a:pt x="672" y="425"/>
                    <a:pt x="675" y="426"/>
                    <a:pt x="677" y="424"/>
                  </a:cubicBezTo>
                  <a:cubicBezTo>
                    <a:pt x="678" y="422"/>
                    <a:pt x="675" y="419"/>
                    <a:pt x="671" y="420"/>
                  </a:cubicBezTo>
                  <a:cubicBezTo>
                    <a:pt x="667" y="421"/>
                    <a:pt x="664" y="415"/>
                    <a:pt x="662" y="417"/>
                  </a:cubicBezTo>
                  <a:cubicBezTo>
                    <a:pt x="659" y="418"/>
                    <a:pt x="660" y="414"/>
                    <a:pt x="657" y="416"/>
                  </a:cubicBezTo>
                  <a:cubicBezTo>
                    <a:pt x="654" y="417"/>
                    <a:pt x="652" y="415"/>
                    <a:pt x="651" y="412"/>
                  </a:cubicBezTo>
                  <a:cubicBezTo>
                    <a:pt x="650" y="408"/>
                    <a:pt x="642" y="403"/>
                    <a:pt x="637" y="401"/>
                  </a:cubicBezTo>
                  <a:cubicBezTo>
                    <a:pt x="633" y="400"/>
                    <a:pt x="636" y="397"/>
                    <a:pt x="638" y="399"/>
                  </a:cubicBezTo>
                  <a:cubicBezTo>
                    <a:pt x="641" y="401"/>
                    <a:pt x="644" y="397"/>
                    <a:pt x="645" y="396"/>
                  </a:cubicBezTo>
                  <a:cubicBezTo>
                    <a:pt x="646" y="394"/>
                    <a:pt x="643" y="392"/>
                    <a:pt x="642" y="392"/>
                  </a:cubicBezTo>
                  <a:cubicBezTo>
                    <a:pt x="640" y="392"/>
                    <a:pt x="640" y="390"/>
                    <a:pt x="641" y="388"/>
                  </a:cubicBezTo>
                  <a:cubicBezTo>
                    <a:pt x="641" y="386"/>
                    <a:pt x="636" y="384"/>
                    <a:pt x="635" y="382"/>
                  </a:cubicBezTo>
                  <a:cubicBezTo>
                    <a:pt x="635" y="380"/>
                    <a:pt x="632" y="379"/>
                    <a:pt x="632" y="377"/>
                  </a:cubicBezTo>
                  <a:cubicBezTo>
                    <a:pt x="632" y="376"/>
                    <a:pt x="629" y="373"/>
                    <a:pt x="629" y="371"/>
                  </a:cubicBezTo>
                  <a:cubicBezTo>
                    <a:pt x="629" y="369"/>
                    <a:pt x="624" y="365"/>
                    <a:pt x="624" y="362"/>
                  </a:cubicBezTo>
                  <a:cubicBezTo>
                    <a:pt x="624" y="360"/>
                    <a:pt x="621" y="358"/>
                    <a:pt x="620" y="355"/>
                  </a:cubicBezTo>
                  <a:cubicBezTo>
                    <a:pt x="619" y="352"/>
                    <a:pt x="617" y="353"/>
                    <a:pt x="616" y="358"/>
                  </a:cubicBezTo>
                  <a:cubicBezTo>
                    <a:pt x="615" y="362"/>
                    <a:pt x="611" y="362"/>
                    <a:pt x="612" y="363"/>
                  </a:cubicBezTo>
                  <a:cubicBezTo>
                    <a:pt x="615" y="366"/>
                    <a:pt x="613" y="366"/>
                    <a:pt x="611" y="368"/>
                  </a:cubicBezTo>
                  <a:cubicBezTo>
                    <a:pt x="610" y="370"/>
                    <a:pt x="612" y="372"/>
                    <a:pt x="610" y="372"/>
                  </a:cubicBezTo>
                  <a:cubicBezTo>
                    <a:pt x="607" y="372"/>
                    <a:pt x="608" y="378"/>
                    <a:pt x="607" y="376"/>
                  </a:cubicBezTo>
                  <a:cubicBezTo>
                    <a:pt x="605" y="373"/>
                    <a:pt x="602" y="374"/>
                    <a:pt x="602" y="376"/>
                  </a:cubicBezTo>
                  <a:cubicBezTo>
                    <a:pt x="602" y="379"/>
                    <a:pt x="596" y="381"/>
                    <a:pt x="594" y="381"/>
                  </a:cubicBezTo>
                  <a:cubicBezTo>
                    <a:pt x="592" y="381"/>
                    <a:pt x="592" y="376"/>
                    <a:pt x="590" y="377"/>
                  </a:cubicBezTo>
                  <a:cubicBezTo>
                    <a:pt x="588" y="379"/>
                    <a:pt x="588" y="373"/>
                    <a:pt x="585" y="373"/>
                  </a:cubicBezTo>
                  <a:cubicBezTo>
                    <a:pt x="582" y="374"/>
                    <a:pt x="580" y="373"/>
                    <a:pt x="581" y="371"/>
                  </a:cubicBezTo>
                  <a:cubicBezTo>
                    <a:pt x="582" y="368"/>
                    <a:pt x="576" y="367"/>
                    <a:pt x="578" y="365"/>
                  </a:cubicBezTo>
                  <a:cubicBezTo>
                    <a:pt x="580" y="363"/>
                    <a:pt x="577" y="361"/>
                    <a:pt x="577" y="356"/>
                  </a:cubicBezTo>
                  <a:cubicBezTo>
                    <a:pt x="576" y="351"/>
                    <a:pt x="579" y="351"/>
                    <a:pt x="579" y="349"/>
                  </a:cubicBezTo>
                  <a:cubicBezTo>
                    <a:pt x="579" y="347"/>
                    <a:pt x="577" y="347"/>
                    <a:pt x="575" y="349"/>
                  </a:cubicBezTo>
                  <a:cubicBezTo>
                    <a:pt x="573" y="350"/>
                    <a:pt x="573" y="347"/>
                    <a:pt x="571" y="347"/>
                  </a:cubicBezTo>
                  <a:cubicBezTo>
                    <a:pt x="568" y="347"/>
                    <a:pt x="561" y="347"/>
                    <a:pt x="561" y="344"/>
                  </a:cubicBezTo>
                  <a:cubicBezTo>
                    <a:pt x="561" y="340"/>
                    <a:pt x="558" y="342"/>
                    <a:pt x="557" y="339"/>
                  </a:cubicBezTo>
                  <a:cubicBezTo>
                    <a:pt x="556" y="336"/>
                    <a:pt x="553" y="338"/>
                    <a:pt x="553" y="336"/>
                  </a:cubicBezTo>
                  <a:cubicBezTo>
                    <a:pt x="553" y="334"/>
                    <a:pt x="552" y="333"/>
                    <a:pt x="550" y="333"/>
                  </a:cubicBezTo>
                  <a:cubicBezTo>
                    <a:pt x="548" y="333"/>
                    <a:pt x="547" y="330"/>
                    <a:pt x="544" y="330"/>
                  </a:cubicBezTo>
                  <a:cubicBezTo>
                    <a:pt x="541" y="330"/>
                    <a:pt x="538" y="332"/>
                    <a:pt x="536" y="333"/>
                  </a:cubicBezTo>
                  <a:cubicBezTo>
                    <a:pt x="535" y="333"/>
                    <a:pt x="530" y="330"/>
                    <a:pt x="529" y="331"/>
                  </a:cubicBezTo>
                  <a:cubicBezTo>
                    <a:pt x="527" y="333"/>
                    <a:pt x="527" y="331"/>
                    <a:pt x="522" y="329"/>
                  </a:cubicBezTo>
                  <a:cubicBezTo>
                    <a:pt x="518" y="328"/>
                    <a:pt x="512" y="328"/>
                    <a:pt x="512" y="329"/>
                  </a:cubicBezTo>
                  <a:cubicBezTo>
                    <a:pt x="511" y="331"/>
                    <a:pt x="508" y="331"/>
                    <a:pt x="508" y="335"/>
                  </a:cubicBezTo>
                  <a:cubicBezTo>
                    <a:pt x="509" y="339"/>
                    <a:pt x="513" y="338"/>
                    <a:pt x="514" y="341"/>
                  </a:cubicBezTo>
                  <a:cubicBezTo>
                    <a:pt x="514" y="343"/>
                    <a:pt x="512" y="342"/>
                    <a:pt x="512" y="345"/>
                  </a:cubicBezTo>
                  <a:cubicBezTo>
                    <a:pt x="511" y="347"/>
                    <a:pt x="509" y="347"/>
                    <a:pt x="509" y="348"/>
                  </a:cubicBezTo>
                  <a:cubicBezTo>
                    <a:pt x="509" y="350"/>
                    <a:pt x="511" y="350"/>
                    <a:pt x="512" y="353"/>
                  </a:cubicBezTo>
                  <a:cubicBezTo>
                    <a:pt x="512" y="356"/>
                    <a:pt x="514" y="356"/>
                    <a:pt x="515" y="360"/>
                  </a:cubicBezTo>
                  <a:cubicBezTo>
                    <a:pt x="515" y="364"/>
                    <a:pt x="513" y="364"/>
                    <a:pt x="512" y="364"/>
                  </a:cubicBezTo>
                  <a:cubicBezTo>
                    <a:pt x="510" y="365"/>
                    <a:pt x="512" y="367"/>
                    <a:pt x="509" y="370"/>
                  </a:cubicBezTo>
                  <a:cubicBezTo>
                    <a:pt x="507" y="372"/>
                    <a:pt x="505" y="376"/>
                    <a:pt x="507" y="377"/>
                  </a:cubicBezTo>
                  <a:cubicBezTo>
                    <a:pt x="509" y="379"/>
                    <a:pt x="516" y="382"/>
                    <a:pt x="519" y="387"/>
                  </a:cubicBezTo>
                  <a:cubicBezTo>
                    <a:pt x="522" y="392"/>
                    <a:pt x="521" y="399"/>
                    <a:pt x="520" y="405"/>
                  </a:cubicBezTo>
                  <a:cubicBezTo>
                    <a:pt x="520" y="410"/>
                    <a:pt x="514" y="411"/>
                    <a:pt x="509" y="416"/>
                  </a:cubicBezTo>
                  <a:cubicBezTo>
                    <a:pt x="505" y="420"/>
                    <a:pt x="500" y="420"/>
                    <a:pt x="498" y="420"/>
                  </a:cubicBezTo>
                  <a:cubicBezTo>
                    <a:pt x="496" y="420"/>
                    <a:pt x="497" y="424"/>
                    <a:pt x="500" y="428"/>
                  </a:cubicBezTo>
                  <a:cubicBezTo>
                    <a:pt x="503" y="431"/>
                    <a:pt x="501" y="432"/>
                    <a:pt x="502" y="436"/>
                  </a:cubicBezTo>
                  <a:cubicBezTo>
                    <a:pt x="504" y="439"/>
                    <a:pt x="502" y="442"/>
                    <a:pt x="504" y="445"/>
                  </a:cubicBezTo>
                  <a:cubicBezTo>
                    <a:pt x="507" y="449"/>
                    <a:pt x="505" y="450"/>
                    <a:pt x="503" y="452"/>
                  </a:cubicBezTo>
                  <a:cubicBezTo>
                    <a:pt x="500" y="455"/>
                    <a:pt x="504" y="453"/>
                    <a:pt x="504" y="456"/>
                  </a:cubicBezTo>
                  <a:cubicBezTo>
                    <a:pt x="504" y="459"/>
                    <a:pt x="503" y="458"/>
                    <a:pt x="500" y="456"/>
                  </a:cubicBezTo>
                  <a:cubicBezTo>
                    <a:pt x="498" y="454"/>
                    <a:pt x="496" y="459"/>
                    <a:pt x="496" y="461"/>
                  </a:cubicBezTo>
                  <a:cubicBezTo>
                    <a:pt x="496" y="463"/>
                    <a:pt x="490" y="458"/>
                    <a:pt x="489" y="458"/>
                  </a:cubicBezTo>
                  <a:cubicBezTo>
                    <a:pt x="488" y="459"/>
                    <a:pt x="489" y="455"/>
                    <a:pt x="486" y="453"/>
                  </a:cubicBezTo>
                  <a:cubicBezTo>
                    <a:pt x="483" y="450"/>
                    <a:pt x="481" y="450"/>
                    <a:pt x="481" y="447"/>
                  </a:cubicBezTo>
                  <a:cubicBezTo>
                    <a:pt x="481" y="445"/>
                    <a:pt x="475" y="443"/>
                    <a:pt x="475" y="440"/>
                  </a:cubicBezTo>
                  <a:cubicBezTo>
                    <a:pt x="475" y="437"/>
                    <a:pt x="476" y="430"/>
                    <a:pt x="474" y="428"/>
                  </a:cubicBezTo>
                  <a:cubicBezTo>
                    <a:pt x="473" y="426"/>
                    <a:pt x="474" y="423"/>
                    <a:pt x="475" y="422"/>
                  </a:cubicBezTo>
                  <a:cubicBezTo>
                    <a:pt x="476" y="420"/>
                    <a:pt x="474" y="417"/>
                    <a:pt x="471" y="417"/>
                  </a:cubicBezTo>
                  <a:cubicBezTo>
                    <a:pt x="468" y="417"/>
                    <a:pt x="463" y="415"/>
                    <a:pt x="459" y="416"/>
                  </a:cubicBezTo>
                  <a:cubicBezTo>
                    <a:pt x="454" y="416"/>
                    <a:pt x="452" y="415"/>
                    <a:pt x="450" y="414"/>
                  </a:cubicBezTo>
                  <a:cubicBezTo>
                    <a:pt x="449" y="413"/>
                    <a:pt x="445" y="410"/>
                    <a:pt x="439" y="409"/>
                  </a:cubicBezTo>
                  <a:cubicBezTo>
                    <a:pt x="434" y="407"/>
                    <a:pt x="431" y="405"/>
                    <a:pt x="431" y="403"/>
                  </a:cubicBezTo>
                  <a:cubicBezTo>
                    <a:pt x="430" y="401"/>
                    <a:pt x="425" y="400"/>
                    <a:pt x="423" y="399"/>
                  </a:cubicBezTo>
                  <a:cubicBezTo>
                    <a:pt x="422" y="397"/>
                    <a:pt x="417" y="396"/>
                    <a:pt x="415" y="396"/>
                  </a:cubicBezTo>
                  <a:cubicBezTo>
                    <a:pt x="413" y="397"/>
                    <a:pt x="407" y="392"/>
                    <a:pt x="404" y="392"/>
                  </a:cubicBezTo>
                  <a:cubicBezTo>
                    <a:pt x="401" y="392"/>
                    <a:pt x="393" y="395"/>
                    <a:pt x="392" y="396"/>
                  </a:cubicBezTo>
                  <a:cubicBezTo>
                    <a:pt x="391" y="396"/>
                    <a:pt x="392" y="393"/>
                    <a:pt x="393" y="392"/>
                  </a:cubicBezTo>
                  <a:cubicBezTo>
                    <a:pt x="394" y="390"/>
                    <a:pt x="390" y="385"/>
                    <a:pt x="390" y="382"/>
                  </a:cubicBezTo>
                  <a:cubicBezTo>
                    <a:pt x="389" y="378"/>
                    <a:pt x="387" y="374"/>
                    <a:pt x="384" y="375"/>
                  </a:cubicBezTo>
                  <a:cubicBezTo>
                    <a:pt x="380" y="375"/>
                    <a:pt x="376" y="373"/>
                    <a:pt x="375" y="372"/>
                  </a:cubicBezTo>
                  <a:cubicBezTo>
                    <a:pt x="374" y="372"/>
                    <a:pt x="374" y="362"/>
                    <a:pt x="374" y="357"/>
                  </a:cubicBezTo>
                  <a:cubicBezTo>
                    <a:pt x="375" y="353"/>
                    <a:pt x="380" y="347"/>
                    <a:pt x="380" y="344"/>
                  </a:cubicBezTo>
                  <a:cubicBezTo>
                    <a:pt x="380" y="341"/>
                    <a:pt x="383" y="340"/>
                    <a:pt x="386" y="339"/>
                  </a:cubicBezTo>
                  <a:cubicBezTo>
                    <a:pt x="388" y="339"/>
                    <a:pt x="386" y="333"/>
                    <a:pt x="389" y="333"/>
                  </a:cubicBezTo>
                  <a:cubicBezTo>
                    <a:pt x="392" y="333"/>
                    <a:pt x="392" y="332"/>
                    <a:pt x="392" y="329"/>
                  </a:cubicBezTo>
                  <a:cubicBezTo>
                    <a:pt x="393" y="327"/>
                    <a:pt x="396" y="329"/>
                    <a:pt x="394" y="327"/>
                  </a:cubicBezTo>
                  <a:cubicBezTo>
                    <a:pt x="392" y="325"/>
                    <a:pt x="394" y="325"/>
                    <a:pt x="398" y="325"/>
                  </a:cubicBezTo>
                  <a:cubicBezTo>
                    <a:pt x="402" y="325"/>
                    <a:pt x="408" y="323"/>
                    <a:pt x="407" y="319"/>
                  </a:cubicBezTo>
                  <a:cubicBezTo>
                    <a:pt x="406" y="315"/>
                    <a:pt x="396" y="318"/>
                    <a:pt x="396" y="315"/>
                  </a:cubicBezTo>
                  <a:cubicBezTo>
                    <a:pt x="396" y="311"/>
                    <a:pt x="382" y="311"/>
                    <a:pt x="383" y="309"/>
                  </a:cubicBezTo>
                  <a:cubicBezTo>
                    <a:pt x="384" y="307"/>
                    <a:pt x="397" y="311"/>
                    <a:pt x="401" y="312"/>
                  </a:cubicBezTo>
                  <a:cubicBezTo>
                    <a:pt x="406" y="314"/>
                    <a:pt x="407" y="314"/>
                    <a:pt x="411" y="314"/>
                  </a:cubicBezTo>
                  <a:cubicBezTo>
                    <a:pt x="415" y="314"/>
                    <a:pt x="412" y="309"/>
                    <a:pt x="413" y="307"/>
                  </a:cubicBezTo>
                  <a:cubicBezTo>
                    <a:pt x="413" y="305"/>
                    <a:pt x="421" y="310"/>
                    <a:pt x="425" y="309"/>
                  </a:cubicBezTo>
                  <a:cubicBezTo>
                    <a:pt x="429" y="308"/>
                    <a:pt x="433" y="299"/>
                    <a:pt x="436" y="297"/>
                  </a:cubicBezTo>
                  <a:cubicBezTo>
                    <a:pt x="440" y="295"/>
                    <a:pt x="436" y="293"/>
                    <a:pt x="430" y="293"/>
                  </a:cubicBezTo>
                  <a:cubicBezTo>
                    <a:pt x="423" y="294"/>
                    <a:pt x="420" y="291"/>
                    <a:pt x="416" y="288"/>
                  </a:cubicBezTo>
                  <a:cubicBezTo>
                    <a:pt x="412" y="286"/>
                    <a:pt x="413" y="284"/>
                    <a:pt x="417" y="284"/>
                  </a:cubicBezTo>
                  <a:cubicBezTo>
                    <a:pt x="420" y="284"/>
                    <a:pt x="429" y="292"/>
                    <a:pt x="433" y="292"/>
                  </a:cubicBezTo>
                  <a:cubicBezTo>
                    <a:pt x="436" y="292"/>
                    <a:pt x="442" y="285"/>
                    <a:pt x="445" y="283"/>
                  </a:cubicBezTo>
                  <a:cubicBezTo>
                    <a:pt x="448" y="281"/>
                    <a:pt x="442" y="280"/>
                    <a:pt x="440" y="278"/>
                  </a:cubicBezTo>
                  <a:cubicBezTo>
                    <a:pt x="438" y="277"/>
                    <a:pt x="443" y="276"/>
                    <a:pt x="446" y="276"/>
                  </a:cubicBezTo>
                  <a:cubicBezTo>
                    <a:pt x="449" y="276"/>
                    <a:pt x="450" y="278"/>
                    <a:pt x="451" y="280"/>
                  </a:cubicBezTo>
                  <a:cubicBezTo>
                    <a:pt x="453" y="281"/>
                    <a:pt x="458" y="279"/>
                    <a:pt x="460" y="279"/>
                  </a:cubicBezTo>
                  <a:cubicBezTo>
                    <a:pt x="463" y="279"/>
                    <a:pt x="460" y="275"/>
                    <a:pt x="456" y="273"/>
                  </a:cubicBezTo>
                  <a:cubicBezTo>
                    <a:pt x="451" y="271"/>
                    <a:pt x="456" y="268"/>
                    <a:pt x="457" y="271"/>
                  </a:cubicBezTo>
                  <a:cubicBezTo>
                    <a:pt x="458" y="273"/>
                    <a:pt x="461" y="273"/>
                    <a:pt x="463" y="276"/>
                  </a:cubicBezTo>
                  <a:cubicBezTo>
                    <a:pt x="465" y="280"/>
                    <a:pt x="466" y="277"/>
                    <a:pt x="469" y="276"/>
                  </a:cubicBezTo>
                  <a:cubicBezTo>
                    <a:pt x="473" y="275"/>
                    <a:pt x="475" y="272"/>
                    <a:pt x="477" y="270"/>
                  </a:cubicBezTo>
                  <a:cubicBezTo>
                    <a:pt x="479" y="268"/>
                    <a:pt x="479" y="271"/>
                    <a:pt x="481" y="267"/>
                  </a:cubicBezTo>
                  <a:cubicBezTo>
                    <a:pt x="484" y="264"/>
                    <a:pt x="480" y="261"/>
                    <a:pt x="478" y="259"/>
                  </a:cubicBezTo>
                  <a:cubicBezTo>
                    <a:pt x="475" y="256"/>
                    <a:pt x="478" y="254"/>
                    <a:pt x="475" y="253"/>
                  </a:cubicBezTo>
                  <a:cubicBezTo>
                    <a:pt x="472" y="251"/>
                    <a:pt x="471" y="249"/>
                    <a:pt x="475" y="249"/>
                  </a:cubicBezTo>
                  <a:cubicBezTo>
                    <a:pt x="479" y="250"/>
                    <a:pt x="481" y="249"/>
                    <a:pt x="483" y="247"/>
                  </a:cubicBezTo>
                  <a:cubicBezTo>
                    <a:pt x="485" y="244"/>
                    <a:pt x="478" y="244"/>
                    <a:pt x="481" y="242"/>
                  </a:cubicBezTo>
                  <a:cubicBezTo>
                    <a:pt x="484" y="240"/>
                    <a:pt x="481" y="238"/>
                    <a:pt x="478" y="238"/>
                  </a:cubicBezTo>
                  <a:cubicBezTo>
                    <a:pt x="475" y="238"/>
                    <a:pt x="472" y="237"/>
                    <a:pt x="472" y="234"/>
                  </a:cubicBezTo>
                  <a:cubicBezTo>
                    <a:pt x="472" y="231"/>
                    <a:pt x="466" y="233"/>
                    <a:pt x="463" y="231"/>
                  </a:cubicBezTo>
                  <a:cubicBezTo>
                    <a:pt x="460" y="230"/>
                    <a:pt x="452" y="230"/>
                    <a:pt x="450" y="230"/>
                  </a:cubicBezTo>
                  <a:cubicBezTo>
                    <a:pt x="449" y="231"/>
                    <a:pt x="448" y="238"/>
                    <a:pt x="451" y="238"/>
                  </a:cubicBezTo>
                  <a:cubicBezTo>
                    <a:pt x="454" y="238"/>
                    <a:pt x="456" y="241"/>
                    <a:pt x="454" y="242"/>
                  </a:cubicBezTo>
                  <a:cubicBezTo>
                    <a:pt x="451" y="243"/>
                    <a:pt x="454" y="246"/>
                    <a:pt x="452" y="245"/>
                  </a:cubicBezTo>
                  <a:cubicBezTo>
                    <a:pt x="450" y="245"/>
                    <a:pt x="448" y="244"/>
                    <a:pt x="447" y="249"/>
                  </a:cubicBezTo>
                  <a:cubicBezTo>
                    <a:pt x="446" y="254"/>
                    <a:pt x="446" y="255"/>
                    <a:pt x="443" y="257"/>
                  </a:cubicBezTo>
                  <a:cubicBezTo>
                    <a:pt x="440" y="259"/>
                    <a:pt x="442" y="252"/>
                    <a:pt x="440" y="252"/>
                  </a:cubicBezTo>
                  <a:cubicBezTo>
                    <a:pt x="437" y="252"/>
                    <a:pt x="436" y="258"/>
                    <a:pt x="438" y="258"/>
                  </a:cubicBezTo>
                  <a:cubicBezTo>
                    <a:pt x="441" y="259"/>
                    <a:pt x="441" y="261"/>
                    <a:pt x="441" y="263"/>
                  </a:cubicBezTo>
                  <a:cubicBezTo>
                    <a:pt x="442" y="266"/>
                    <a:pt x="438" y="264"/>
                    <a:pt x="436" y="267"/>
                  </a:cubicBezTo>
                  <a:cubicBezTo>
                    <a:pt x="434" y="270"/>
                    <a:pt x="434" y="266"/>
                    <a:pt x="431" y="264"/>
                  </a:cubicBezTo>
                  <a:cubicBezTo>
                    <a:pt x="429" y="262"/>
                    <a:pt x="426" y="258"/>
                    <a:pt x="426" y="255"/>
                  </a:cubicBezTo>
                  <a:cubicBezTo>
                    <a:pt x="426" y="253"/>
                    <a:pt x="427" y="252"/>
                    <a:pt x="429" y="252"/>
                  </a:cubicBezTo>
                  <a:cubicBezTo>
                    <a:pt x="431" y="251"/>
                    <a:pt x="429" y="250"/>
                    <a:pt x="429" y="246"/>
                  </a:cubicBezTo>
                  <a:cubicBezTo>
                    <a:pt x="429" y="243"/>
                    <a:pt x="427" y="244"/>
                    <a:pt x="424" y="241"/>
                  </a:cubicBezTo>
                  <a:cubicBezTo>
                    <a:pt x="421" y="237"/>
                    <a:pt x="418" y="237"/>
                    <a:pt x="416" y="239"/>
                  </a:cubicBezTo>
                  <a:cubicBezTo>
                    <a:pt x="415" y="241"/>
                    <a:pt x="416" y="244"/>
                    <a:pt x="413" y="245"/>
                  </a:cubicBezTo>
                  <a:cubicBezTo>
                    <a:pt x="411" y="246"/>
                    <a:pt x="412" y="251"/>
                    <a:pt x="410" y="251"/>
                  </a:cubicBezTo>
                  <a:cubicBezTo>
                    <a:pt x="408" y="252"/>
                    <a:pt x="409" y="242"/>
                    <a:pt x="407" y="242"/>
                  </a:cubicBezTo>
                  <a:cubicBezTo>
                    <a:pt x="405" y="241"/>
                    <a:pt x="405" y="239"/>
                    <a:pt x="408" y="238"/>
                  </a:cubicBezTo>
                  <a:cubicBezTo>
                    <a:pt x="411" y="238"/>
                    <a:pt x="412" y="235"/>
                    <a:pt x="410" y="235"/>
                  </a:cubicBezTo>
                  <a:cubicBezTo>
                    <a:pt x="408" y="235"/>
                    <a:pt x="404" y="232"/>
                    <a:pt x="402" y="232"/>
                  </a:cubicBezTo>
                  <a:cubicBezTo>
                    <a:pt x="400" y="231"/>
                    <a:pt x="398" y="235"/>
                    <a:pt x="396" y="233"/>
                  </a:cubicBezTo>
                  <a:cubicBezTo>
                    <a:pt x="394" y="232"/>
                    <a:pt x="396" y="228"/>
                    <a:pt x="396" y="226"/>
                  </a:cubicBezTo>
                  <a:cubicBezTo>
                    <a:pt x="397" y="224"/>
                    <a:pt x="399" y="227"/>
                    <a:pt x="401" y="225"/>
                  </a:cubicBezTo>
                  <a:cubicBezTo>
                    <a:pt x="403" y="222"/>
                    <a:pt x="396" y="222"/>
                    <a:pt x="396" y="220"/>
                  </a:cubicBezTo>
                  <a:cubicBezTo>
                    <a:pt x="396" y="217"/>
                    <a:pt x="391" y="216"/>
                    <a:pt x="389" y="215"/>
                  </a:cubicBezTo>
                  <a:cubicBezTo>
                    <a:pt x="387" y="214"/>
                    <a:pt x="390" y="210"/>
                    <a:pt x="389" y="208"/>
                  </a:cubicBezTo>
                  <a:cubicBezTo>
                    <a:pt x="388" y="206"/>
                    <a:pt x="382" y="201"/>
                    <a:pt x="379" y="201"/>
                  </a:cubicBezTo>
                  <a:cubicBezTo>
                    <a:pt x="376" y="202"/>
                    <a:pt x="375" y="197"/>
                    <a:pt x="377" y="198"/>
                  </a:cubicBezTo>
                  <a:cubicBezTo>
                    <a:pt x="379" y="198"/>
                    <a:pt x="380" y="197"/>
                    <a:pt x="383" y="193"/>
                  </a:cubicBezTo>
                  <a:cubicBezTo>
                    <a:pt x="386" y="190"/>
                    <a:pt x="386" y="189"/>
                    <a:pt x="384" y="188"/>
                  </a:cubicBezTo>
                  <a:cubicBezTo>
                    <a:pt x="382" y="187"/>
                    <a:pt x="381" y="185"/>
                    <a:pt x="385" y="185"/>
                  </a:cubicBezTo>
                  <a:cubicBezTo>
                    <a:pt x="388" y="186"/>
                    <a:pt x="395" y="188"/>
                    <a:pt x="397" y="186"/>
                  </a:cubicBezTo>
                  <a:cubicBezTo>
                    <a:pt x="399" y="185"/>
                    <a:pt x="406" y="174"/>
                    <a:pt x="409" y="171"/>
                  </a:cubicBezTo>
                  <a:cubicBezTo>
                    <a:pt x="411" y="167"/>
                    <a:pt x="407" y="166"/>
                    <a:pt x="400" y="167"/>
                  </a:cubicBezTo>
                  <a:cubicBezTo>
                    <a:pt x="394" y="168"/>
                    <a:pt x="392" y="165"/>
                    <a:pt x="387" y="164"/>
                  </a:cubicBezTo>
                  <a:cubicBezTo>
                    <a:pt x="382" y="164"/>
                    <a:pt x="372" y="165"/>
                    <a:pt x="370" y="167"/>
                  </a:cubicBezTo>
                  <a:cubicBezTo>
                    <a:pt x="369" y="168"/>
                    <a:pt x="373" y="170"/>
                    <a:pt x="372" y="172"/>
                  </a:cubicBezTo>
                  <a:cubicBezTo>
                    <a:pt x="372" y="173"/>
                    <a:pt x="369" y="170"/>
                    <a:pt x="367" y="171"/>
                  </a:cubicBezTo>
                  <a:cubicBezTo>
                    <a:pt x="366" y="172"/>
                    <a:pt x="368" y="174"/>
                    <a:pt x="367" y="180"/>
                  </a:cubicBezTo>
                  <a:cubicBezTo>
                    <a:pt x="367" y="187"/>
                    <a:pt x="369" y="187"/>
                    <a:pt x="370" y="189"/>
                  </a:cubicBezTo>
                  <a:cubicBezTo>
                    <a:pt x="372" y="192"/>
                    <a:pt x="372" y="195"/>
                    <a:pt x="372" y="199"/>
                  </a:cubicBezTo>
                  <a:cubicBezTo>
                    <a:pt x="372" y="203"/>
                    <a:pt x="368" y="202"/>
                    <a:pt x="367" y="203"/>
                  </a:cubicBezTo>
                  <a:cubicBezTo>
                    <a:pt x="366" y="204"/>
                    <a:pt x="370" y="206"/>
                    <a:pt x="369" y="208"/>
                  </a:cubicBezTo>
                  <a:cubicBezTo>
                    <a:pt x="369" y="211"/>
                    <a:pt x="365" y="207"/>
                    <a:pt x="363" y="207"/>
                  </a:cubicBezTo>
                  <a:cubicBezTo>
                    <a:pt x="361" y="208"/>
                    <a:pt x="359" y="214"/>
                    <a:pt x="361" y="216"/>
                  </a:cubicBezTo>
                  <a:cubicBezTo>
                    <a:pt x="363" y="218"/>
                    <a:pt x="364" y="218"/>
                    <a:pt x="362" y="220"/>
                  </a:cubicBezTo>
                  <a:cubicBezTo>
                    <a:pt x="361" y="222"/>
                    <a:pt x="359" y="226"/>
                    <a:pt x="363" y="229"/>
                  </a:cubicBezTo>
                  <a:cubicBezTo>
                    <a:pt x="367" y="232"/>
                    <a:pt x="375" y="232"/>
                    <a:pt x="379" y="235"/>
                  </a:cubicBezTo>
                  <a:cubicBezTo>
                    <a:pt x="383" y="237"/>
                    <a:pt x="377" y="236"/>
                    <a:pt x="379" y="239"/>
                  </a:cubicBezTo>
                  <a:cubicBezTo>
                    <a:pt x="381" y="242"/>
                    <a:pt x="376" y="243"/>
                    <a:pt x="377" y="245"/>
                  </a:cubicBezTo>
                  <a:cubicBezTo>
                    <a:pt x="377" y="248"/>
                    <a:pt x="378" y="246"/>
                    <a:pt x="380" y="242"/>
                  </a:cubicBezTo>
                  <a:cubicBezTo>
                    <a:pt x="383" y="239"/>
                    <a:pt x="384" y="244"/>
                    <a:pt x="384" y="247"/>
                  </a:cubicBezTo>
                  <a:cubicBezTo>
                    <a:pt x="384" y="250"/>
                    <a:pt x="381" y="248"/>
                    <a:pt x="379" y="252"/>
                  </a:cubicBezTo>
                  <a:cubicBezTo>
                    <a:pt x="376" y="255"/>
                    <a:pt x="374" y="256"/>
                    <a:pt x="371" y="255"/>
                  </a:cubicBezTo>
                  <a:cubicBezTo>
                    <a:pt x="367" y="254"/>
                    <a:pt x="369" y="260"/>
                    <a:pt x="371" y="263"/>
                  </a:cubicBezTo>
                  <a:cubicBezTo>
                    <a:pt x="372" y="266"/>
                    <a:pt x="370" y="267"/>
                    <a:pt x="366" y="266"/>
                  </a:cubicBezTo>
                  <a:cubicBezTo>
                    <a:pt x="362" y="265"/>
                    <a:pt x="360" y="262"/>
                    <a:pt x="362" y="259"/>
                  </a:cubicBezTo>
                  <a:cubicBezTo>
                    <a:pt x="364" y="256"/>
                    <a:pt x="366" y="253"/>
                    <a:pt x="363" y="253"/>
                  </a:cubicBezTo>
                  <a:cubicBezTo>
                    <a:pt x="361" y="253"/>
                    <a:pt x="356" y="253"/>
                    <a:pt x="354" y="250"/>
                  </a:cubicBezTo>
                  <a:cubicBezTo>
                    <a:pt x="352" y="248"/>
                    <a:pt x="355" y="249"/>
                    <a:pt x="360" y="249"/>
                  </a:cubicBezTo>
                  <a:cubicBezTo>
                    <a:pt x="365" y="250"/>
                    <a:pt x="361" y="246"/>
                    <a:pt x="364" y="246"/>
                  </a:cubicBezTo>
                  <a:cubicBezTo>
                    <a:pt x="368" y="246"/>
                    <a:pt x="370" y="248"/>
                    <a:pt x="373" y="245"/>
                  </a:cubicBezTo>
                  <a:cubicBezTo>
                    <a:pt x="376" y="243"/>
                    <a:pt x="371" y="238"/>
                    <a:pt x="369" y="239"/>
                  </a:cubicBezTo>
                  <a:cubicBezTo>
                    <a:pt x="366" y="239"/>
                    <a:pt x="362" y="241"/>
                    <a:pt x="362" y="238"/>
                  </a:cubicBezTo>
                  <a:cubicBezTo>
                    <a:pt x="362" y="236"/>
                    <a:pt x="367" y="237"/>
                    <a:pt x="369" y="237"/>
                  </a:cubicBezTo>
                  <a:cubicBezTo>
                    <a:pt x="371" y="236"/>
                    <a:pt x="368" y="233"/>
                    <a:pt x="364" y="234"/>
                  </a:cubicBezTo>
                  <a:cubicBezTo>
                    <a:pt x="361" y="235"/>
                    <a:pt x="358" y="235"/>
                    <a:pt x="355" y="232"/>
                  </a:cubicBezTo>
                  <a:cubicBezTo>
                    <a:pt x="352" y="229"/>
                    <a:pt x="347" y="227"/>
                    <a:pt x="346" y="234"/>
                  </a:cubicBezTo>
                  <a:cubicBezTo>
                    <a:pt x="345" y="241"/>
                    <a:pt x="340" y="237"/>
                    <a:pt x="338" y="240"/>
                  </a:cubicBezTo>
                  <a:cubicBezTo>
                    <a:pt x="336" y="242"/>
                    <a:pt x="340" y="244"/>
                    <a:pt x="345" y="244"/>
                  </a:cubicBezTo>
                  <a:cubicBezTo>
                    <a:pt x="350" y="244"/>
                    <a:pt x="353" y="248"/>
                    <a:pt x="351" y="248"/>
                  </a:cubicBezTo>
                  <a:cubicBezTo>
                    <a:pt x="349" y="248"/>
                    <a:pt x="350" y="252"/>
                    <a:pt x="347" y="250"/>
                  </a:cubicBezTo>
                  <a:cubicBezTo>
                    <a:pt x="345" y="249"/>
                    <a:pt x="342" y="250"/>
                    <a:pt x="344" y="253"/>
                  </a:cubicBezTo>
                  <a:cubicBezTo>
                    <a:pt x="346" y="255"/>
                    <a:pt x="343" y="256"/>
                    <a:pt x="344" y="258"/>
                  </a:cubicBezTo>
                  <a:cubicBezTo>
                    <a:pt x="344" y="260"/>
                    <a:pt x="340" y="258"/>
                    <a:pt x="336" y="258"/>
                  </a:cubicBezTo>
                  <a:cubicBezTo>
                    <a:pt x="332" y="257"/>
                    <a:pt x="325" y="259"/>
                    <a:pt x="320" y="260"/>
                  </a:cubicBezTo>
                  <a:cubicBezTo>
                    <a:pt x="315" y="261"/>
                    <a:pt x="310" y="259"/>
                    <a:pt x="308" y="257"/>
                  </a:cubicBezTo>
                  <a:cubicBezTo>
                    <a:pt x="306" y="254"/>
                    <a:pt x="303" y="255"/>
                    <a:pt x="299" y="255"/>
                  </a:cubicBezTo>
                  <a:cubicBezTo>
                    <a:pt x="296" y="255"/>
                    <a:pt x="297" y="251"/>
                    <a:pt x="292" y="251"/>
                  </a:cubicBezTo>
                  <a:cubicBezTo>
                    <a:pt x="287" y="251"/>
                    <a:pt x="288" y="247"/>
                    <a:pt x="288" y="245"/>
                  </a:cubicBezTo>
                  <a:cubicBezTo>
                    <a:pt x="287" y="242"/>
                    <a:pt x="278" y="243"/>
                    <a:pt x="275" y="245"/>
                  </a:cubicBezTo>
                  <a:cubicBezTo>
                    <a:pt x="271" y="247"/>
                    <a:pt x="265" y="246"/>
                    <a:pt x="263" y="250"/>
                  </a:cubicBezTo>
                  <a:cubicBezTo>
                    <a:pt x="261" y="254"/>
                    <a:pt x="265" y="254"/>
                    <a:pt x="267" y="254"/>
                  </a:cubicBezTo>
                  <a:cubicBezTo>
                    <a:pt x="269" y="254"/>
                    <a:pt x="269" y="250"/>
                    <a:pt x="274" y="251"/>
                  </a:cubicBezTo>
                  <a:cubicBezTo>
                    <a:pt x="279" y="252"/>
                    <a:pt x="283" y="246"/>
                    <a:pt x="285" y="248"/>
                  </a:cubicBezTo>
                  <a:cubicBezTo>
                    <a:pt x="287" y="250"/>
                    <a:pt x="276" y="254"/>
                    <a:pt x="272" y="255"/>
                  </a:cubicBezTo>
                  <a:cubicBezTo>
                    <a:pt x="267" y="256"/>
                    <a:pt x="268" y="260"/>
                    <a:pt x="272" y="266"/>
                  </a:cubicBezTo>
                  <a:cubicBezTo>
                    <a:pt x="277" y="273"/>
                    <a:pt x="270" y="269"/>
                    <a:pt x="270" y="272"/>
                  </a:cubicBezTo>
                  <a:cubicBezTo>
                    <a:pt x="270" y="275"/>
                    <a:pt x="262" y="271"/>
                    <a:pt x="265" y="270"/>
                  </a:cubicBezTo>
                  <a:cubicBezTo>
                    <a:pt x="269" y="269"/>
                    <a:pt x="267" y="266"/>
                    <a:pt x="265" y="264"/>
                  </a:cubicBezTo>
                  <a:cubicBezTo>
                    <a:pt x="262" y="261"/>
                    <a:pt x="260" y="264"/>
                    <a:pt x="260" y="261"/>
                  </a:cubicBezTo>
                  <a:cubicBezTo>
                    <a:pt x="261" y="259"/>
                    <a:pt x="258" y="261"/>
                    <a:pt x="255" y="259"/>
                  </a:cubicBezTo>
                  <a:cubicBezTo>
                    <a:pt x="253" y="257"/>
                    <a:pt x="251" y="256"/>
                    <a:pt x="248" y="258"/>
                  </a:cubicBezTo>
                  <a:cubicBezTo>
                    <a:pt x="245" y="259"/>
                    <a:pt x="241" y="259"/>
                    <a:pt x="233" y="260"/>
                  </a:cubicBezTo>
                  <a:cubicBezTo>
                    <a:pt x="226" y="261"/>
                    <a:pt x="212" y="261"/>
                    <a:pt x="209" y="259"/>
                  </a:cubicBezTo>
                  <a:cubicBezTo>
                    <a:pt x="207" y="256"/>
                    <a:pt x="216" y="252"/>
                    <a:pt x="219" y="252"/>
                  </a:cubicBezTo>
                  <a:cubicBezTo>
                    <a:pt x="221" y="253"/>
                    <a:pt x="220" y="249"/>
                    <a:pt x="216" y="246"/>
                  </a:cubicBezTo>
                  <a:cubicBezTo>
                    <a:pt x="211" y="243"/>
                    <a:pt x="202" y="241"/>
                    <a:pt x="202" y="243"/>
                  </a:cubicBezTo>
                  <a:cubicBezTo>
                    <a:pt x="203" y="245"/>
                    <a:pt x="197" y="243"/>
                    <a:pt x="191" y="242"/>
                  </a:cubicBezTo>
                  <a:cubicBezTo>
                    <a:pt x="184" y="241"/>
                    <a:pt x="183" y="238"/>
                    <a:pt x="179" y="238"/>
                  </a:cubicBezTo>
                  <a:cubicBezTo>
                    <a:pt x="175" y="238"/>
                    <a:pt x="168" y="237"/>
                    <a:pt x="163" y="233"/>
                  </a:cubicBezTo>
                  <a:cubicBezTo>
                    <a:pt x="158" y="229"/>
                    <a:pt x="146" y="230"/>
                    <a:pt x="145" y="234"/>
                  </a:cubicBezTo>
                  <a:cubicBezTo>
                    <a:pt x="144" y="237"/>
                    <a:pt x="140" y="237"/>
                    <a:pt x="136" y="237"/>
                  </a:cubicBezTo>
                  <a:cubicBezTo>
                    <a:pt x="132" y="237"/>
                    <a:pt x="138" y="233"/>
                    <a:pt x="136" y="232"/>
                  </a:cubicBezTo>
                  <a:cubicBezTo>
                    <a:pt x="134" y="231"/>
                    <a:pt x="136" y="226"/>
                    <a:pt x="133" y="226"/>
                  </a:cubicBezTo>
                  <a:cubicBezTo>
                    <a:pt x="131" y="225"/>
                    <a:pt x="128" y="237"/>
                    <a:pt x="123" y="237"/>
                  </a:cubicBezTo>
                  <a:cubicBezTo>
                    <a:pt x="117" y="237"/>
                    <a:pt x="115" y="224"/>
                    <a:pt x="110" y="221"/>
                  </a:cubicBezTo>
                  <a:cubicBezTo>
                    <a:pt x="106" y="218"/>
                    <a:pt x="102" y="217"/>
                    <a:pt x="106" y="222"/>
                  </a:cubicBezTo>
                  <a:cubicBezTo>
                    <a:pt x="109" y="227"/>
                    <a:pt x="102" y="224"/>
                    <a:pt x="103" y="227"/>
                  </a:cubicBezTo>
                  <a:cubicBezTo>
                    <a:pt x="103" y="230"/>
                    <a:pt x="97" y="234"/>
                    <a:pt x="97" y="232"/>
                  </a:cubicBezTo>
                  <a:cubicBezTo>
                    <a:pt x="97" y="230"/>
                    <a:pt x="93" y="228"/>
                    <a:pt x="89" y="233"/>
                  </a:cubicBezTo>
                  <a:cubicBezTo>
                    <a:pt x="85" y="238"/>
                    <a:pt x="82" y="238"/>
                    <a:pt x="81" y="236"/>
                  </a:cubicBezTo>
                  <a:cubicBezTo>
                    <a:pt x="81" y="234"/>
                    <a:pt x="68" y="241"/>
                    <a:pt x="69" y="243"/>
                  </a:cubicBezTo>
                  <a:cubicBezTo>
                    <a:pt x="69" y="245"/>
                    <a:pt x="67" y="246"/>
                    <a:pt x="64" y="246"/>
                  </a:cubicBezTo>
                  <a:cubicBezTo>
                    <a:pt x="60" y="246"/>
                    <a:pt x="63" y="243"/>
                    <a:pt x="66" y="242"/>
                  </a:cubicBezTo>
                  <a:cubicBezTo>
                    <a:pt x="69" y="240"/>
                    <a:pt x="77" y="234"/>
                    <a:pt x="81" y="233"/>
                  </a:cubicBezTo>
                  <a:cubicBezTo>
                    <a:pt x="85" y="232"/>
                    <a:pt x="94" y="229"/>
                    <a:pt x="94" y="227"/>
                  </a:cubicBezTo>
                  <a:cubicBezTo>
                    <a:pt x="94" y="225"/>
                    <a:pt x="90" y="226"/>
                    <a:pt x="87" y="226"/>
                  </a:cubicBezTo>
                  <a:cubicBezTo>
                    <a:pt x="84" y="225"/>
                    <a:pt x="79" y="229"/>
                    <a:pt x="74" y="231"/>
                  </a:cubicBezTo>
                  <a:cubicBezTo>
                    <a:pt x="69" y="233"/>
                    <a:pt x="64" y="232"/>
                    <a:pt x="65" y="235"/>
                  </a:cubicBezTo>
                  <a:cubicBezTo>
                    <a:pt x="67" y="238"/>
                    <a:pt x="61" y="235"/>
                    <a:pt x="59" y="237"/>
                  </a:cubicBezTo>
                  <a:cubicBezTo>
                    <a:pt x="58" y="239"/>
                    <a:pt x="56" y="236"/>
                    <a:pt x="58" y="235"/>
                  </a:cubicBezTo>
                  <a:cubicBezTo>
                    <a:pt x="59" y="234"/>
                    <a:pt x="53" y="232"/>
                    <a:pt x="53" y="234"/>
                  </a:cubicBezTo>
                  <a:cubicBezTo>
                    <a:pt x="53" y="235"/>
                    <a:pt x="52" y="236"/>
                    <a:pt x="48" y="236"/>
                  </a:cubicBezTo>
                  <a:cubicBezTo>
                    <a:pt x="44" y="236"/>
                    <a:pt x="39" y="239"/>
                    <a:pt x="42" y="242"/>
                  </a:cubicBezTo>
                  <a:cubicBezTo>
                    <a:pt x="45" y="244"/>
                    <a:pt x="47" y="245"/>
                    <a:pt x="46" y="246"/>
                  </a:cubicBezTo>
                  <a:cubicBezTo>
                    <a:pt x="44" y="248"/>
                    <a:pt x="40" y="242"/>
                    <a:pt x="33" y="243"/>
                  </a:cubicBezTo>
                  <a:cubicBezTo>
                    <a:pt x="27" y="244"/>
                    <a:pt x="15" y="236"/>
                    <a:pt x="15" y="234"/>
                  </a:cubicBezTo>
                  <a:cubicBezTo>
                    <a:pt x="15" y="233"/>
                    <a:pt x="6" y="234"/>
                    <a:pt x="0" y="233"/>
                  </a:cubicBezTo>
                  <a:cubicBezTo>
                    <a:pt x="0" y="356"/>
                    <a:pt x="0" y="356"/>
                    <a:pt x="0" y="356"/>
                  </a:cubicBezTo>
                  <a:cubicBezTo>
                    <a:pt x="0" y="356"/>
                    <a:pt x="3" y="359"/>
                    <a:pt x="4" y="357"/>
                  </a:cubicBezTo>
                  <a:cubicBezTo>
                    <a:pt x="5" y="356"/>
                    <a:pt x="7" y="358"/>
                    <a:pt x="11" y="356"/>
                  </a:cubicBezTo>
                  <a:cubicBezTo>
                    <a:pt x="16" y="354"/>
                    <a:pt x="17" y="358"/>
                    <a:pt x="17" y="360"/>
                  </a:cubicBezTo>
                  <a:cubicBezTo>
                    <a:pt x="17" y="362"/>
                    <a:pt x="23" y="365"/>
                    <a:pt x="25" y="368"/>
                  </a:cubicBezTo>
                  <a:cubicBezTo>
                    <a:pt x="27" y="371"/>
                    <a:pt x="29" y="374"/>
                    <a:pt x="31" y="372"/>
                  </a:cubicBezTo>
                  <a:cubicBezTo>
                    <a:pt x="34" y="370"/>
                    <a:pt x="39" y="369"/>
                    <a:pt x="39" y="366"/>
                  </a:cubicBezTo>
                  <a:cubicBezTo>
                    <a:pt x="39" y="363"/>
                    <a:pt x="50" y="363"/>
                    <a:pt x="50" y="367"/>
                  </a:cubicBezTo>
                  <a:cubicBezTo>
                    <a:pt x="50" y="371"/>
                    <a:pt x="61" y="376"/>
                    <a:pt x="67" y="386"/>
                  </a:cubicBezTo>
                  <a:cubicBezTo>
                    <a:pt x="73" y="397"/>
                    <a:pt x="72" y="400"/>
                    <a:pt x="81" y="403"/>
                  </a:cubicBezTo>
                  <a:cubicBezTo>
                    <a:pt x="90" y="407"/>
                    <a:pt x="90" y="409"/>
                    <a:pt x="89" y="412"/>
                  </a:cubicBezTo>
                  <a:cubicBezTo>
                    <a:pt x="88" y="415"/>
                    <a:pt x="94" y="417"/>
                    <a:pt x="90" y="419"/>
                  </a:cubicBezTo>
                  <a:cubicBezTo>
                    <a:pt x="89" y="420"/>
                    <a:pt x="87" y="422"/>
                    <a:pt x="85" y="423"/>
                  </a:cubicBezTo>
                  <a:cubicBezTo>
                    <a:pt x="85" y="425"/>
                    <a:pt x="87" y="426"/>
                    <a:pt x="88" y="427"/>
                  </a:cubicBezTo>
                  <a:cubicBezTo>
                    <a:pt x="90" y="429"/>
                    <a:pt x="84" y="429"/>
                    <a:pt x="86" y="431"/>
                  </a:cubicBezTo>
                  <a:cubicBezTo>
                    <a:pt x="88" y="432"/>
                    <a:pt x="86" y="435"/>
                    <a:pt x="88" y="437"/>
                  </a:cubicBezTo>
                  <a:cubicBezTo>
                    <a:pt x="89" y="439"/>
                    <a:pt x="93" y="438"/>
                    <a:pt x="95" y="436"/>
                  </a:cubicBezTo>
                  <a:cubicBezTo>
                    <a:pt x="97" y="435"/>
                    <a:pt x="98" y="438"/>
                    <a:pt x="96" y="441"/>
                  </a:cubicBezTo>
                  <a:cubicBezTo>
                    <a:pt x="95" y="444"/>
                    <a:pt x="98" y="446"/>
                    <a:pt x="100" y="444"/>
                  </a:cubicBezTo>
                  <a:cubicBezTo>
                    <a:pt x="101" y="442"/>
                    <a:pt x="105" y="447"/>
                    <a:pt x="106" y="448"/>
                  </a:cubicBezTo>
                  <a:cubicBezTo>
                    <a:pt x="108" y="449"/>
                    <a:pt x="110" y="451"/>
                    <a:pt x="107" y="451"/>
                  </a:cubicBezTo>
                  <a:cubicBezTo>
                    <a:pt x="104" y="451"/>
                    <a:pt x="105" y="456"/>
                    <a:pt x="107" y="456"/>
                  </a:cubicBezTo>
                  <a:cubicBezTo>
                    <a:pt x="109" y="456"/>
                    <a:pt x="108" y="459"/>
                    <a:pt x="108" y="460"/>
                  </a:cubicBezTo>
                  <a:cubicBezTo>
                    <a:pt x="108" y="462"/>
                    <a:pt x="115" y="464"/>
                    <a:pt x="117" y="464"/>
                  </a:cubicBezTo>
                  <a:cubicBezTo>
                    <a:pt x="119" y="463"/>
                    <a:pt x="121" y="465"/>
                    <a:pt x="122" y="467"/>
                  </a:cubicBezTo>
                  <a:cubicBezTo>
                    <a:pt x="123" y="469"/>
                    <a:pt x="128" y="470"/>
                    <a:pt x="129" y="469"/>
                  </a:cubicBezTo>
                  <a:cubicBezTo>
                    <a:pt x="131" y="468"/>
                    <a:pt x="132" y="471"/>
                    <a:pt x="132" y="474"/>
                  </a:cubicBezTo>
                  <a:cubicBezTo>
                    <a:pt x="133" y="476"/>
                    <a:pt x="136" y="475"/>
                    <a:pt x="138" y="475"/>
                  </a:cubicBezTo>
                  <a:cubicBezTo>
                    <a:pt x="141" y="475"/>
                    <a:pt x="142" y="478"/>
                    <a:pt x="143" y="477"/>
                  </a:cubicBezTo>
                  <a:cubicBezTo>
                    <a:pt x="146" y="476"/>
                    <a:pt x="147" y="481"/>
                    <a:pt x="149" y="485"/>
                  </a:cubicBezTo>
                  <a:cubicBezTo>
                    <a:pt x="371" y="484"/>
                    <a:pt x="371" y="484"/>
                    <a:pt x="371" y="484"/>
                  </a:cubicBezTo>
                  <a:cubicBezTo>
                    <a:pt x="371" y="484"/>
                    <a:pt x="371" y="478"/>
                    <a:pt x="374" y="480"/>
                  </a:cubicBezTo>
                  <a:cubicBezTo>
                    <a:pt x="376" y="482"/>
                    <a:pt x="374" y="485"/>
                    <a:pt x="377" y="486"/>
                  </a:cubicBezTo>
                  <a:cubicBezTo>
                    <a:pt x="380" y="487"/>
                    <a:pt x="382" y="489"/>
                    <a:pt x="384" y="488"/>
                  </a:cubicBezTo>
                  <a:cubicBezTo>
                    <a:pt x="386" y="488"/>
                    <a:pt x="389" y="485"/>
                    <a:pt x="391" y="489"/>
                  </a:cubicBezTo>
                  <a:cubicBezTo>
                    <a:pt x="394" y="492"/>
                    <a:pt x="396" y="489"/>
                    <a:pt x="398" y="491"/>
                  </a:cubicBezTo>
                  <a:cubicBezTo>
                    <a:pt x="400" y="493"/>
                    <a:pt x="403" y="495"/>
                    <a:pt x="405" y="493"/>
                  </a:cubicBezTo>
                  <a:cubicBezTo>
                    <a:pt x="407" y="490"/>
                    <a:pt x="413" y="493"/>
                    <a:pt x="417" y="494"/>
                  </a:cubicBezTo>
                  <a:cubicBezTo>
                    <a:pt x="420" y="491"/>
                    <a:pt x="424" y="484"/>
                    <a:pt x="427" y="484"/>
                  </a:cubicBezTo>
                  <a:cubicBezTo>
                    <a:pt x="432" y="484"/>
                    <a:pt x="443" y="485"/>
                    <a:pt x="444" y="491"/>
                  </a:cubicBezTo>
                  <a:cubicBezTo>
                    <a:pt x="445" y="498"/>
                    <a:pt x="452" y="492"/>
                    <a:pt x="453" y="498"/>
                  </a:cubicBezTo>
                  <a:cubicBezTo>
                    <a:pt x="453" y="502"/>
                    <a:pt x="458" y="506"/>
                    <a:pt x="457" y="509"/>
                  </a:cubicBezTo>
                  <a:cubicBezTo>
                    <a:pt x="459" y="510"/>
                    <a:pt x="460" y="511"/>
                    <a:pt x="462" y="512"/>
                  </a:cubicBezTo>
                  <a:cubicBezTo>
                    <a:pt x="464" y="511"/>
                    <a:pt x="470" y="512"/>
                    <a:pt x="474" y="514"/>
                  </a:cubicBezTo>
                  <a:cubicBezTo>
                    <a:pt x="479" y="515"/>
                    <a:pt x="487" y="511"/>
                    <a:pt x="489" y="517"/>
                  </a:cubicBezTo>
                  <a:cubicBezTo>
                    <a:pt x="492" y="524"/>
                    <a:pt x="497" y="528"/>
                    <a:pt x="492" y="529"/>
                  </a:cubicBezTo>
                  <a:cubicBezTo>
                    <a:pt x="487" y="529"/>
                    <a:pt x="481" y="522"/>
                    <a:pt x="482" y="526"/>
                  </a:cubicBezTo>
                  <a:cubicBezTo>
                    <a:pt x="482" y="530"/>
                    <a:pt x="479" y="528"/>
                    <a:pt x="479" y="533"/>
                  </a:cubicBezTo>
                  <a:cubicBezTo>
                    <a:pt x="479" y="539"/>
                    <a:pt x="476" y="546"/>
                    <a:pt x="473" y="546"/>
                  </a:cubicBezTo>
                  <a:cubicBezTo>
                    <a:pt x="473" y="546"/>
                    <a:pt x="473" y="546"/>
                    <a:pt x="473" y="546"/>
                  </a:cubicBezTo>
                  <a:cubicBezTo>
                    <a:pt x="473" y="548"/>
                    <a:pt x="473" y="550"/>
                    <a:pt x="474" y="552"/>
                  </a:cubicBezTo>
                  <a:cubicBezTo>
                    <a:pt x="477" y="550"/>
                    <a:pt x="481" y="547"/>
                    <a:pt x="484" y="547"/>
                  </a:cubicBezTo>
                  <a:cubicBezTo>
                    <a:pt x="490" y="547"/>
                    <a:pt x="491" y="550"/>
                    <a:pt x="495" y="548"/>
                  </a:cubicBezTo>
                  <a:cubicBezTo>
                    <a:pt x="498" y="545"/>
                    <a:pt x="499" y="544"/>
                    <a:pt x="500" y="546"/>
                  </a:cubicBezTo>
                  <a:cubicBezTo>
                    <a:pt x="500" y="546"/>
                    <a:pt x="500" y="547"/>
                    <a:pt x="500" y="547"/>
                  </a:cubicBezTo>
                  <a:cubicBezTo>
                    <a:pt x="501" y="546"/>
                    <a:pt x="502" y="545"/>
                    <a:pt x="502" y="545"/>
                  </a:cubicBezTo>
                  <a:cubicBezTo>
                    <a:pt x="502" y="544"/>
                    <a:pt x="502" y="543"/>
                    <a:pt x="502" y="542"/>
                  </a:cubicBezTo>
                  <a:cubicBezTo>
                    <a:pt x="498" y="542"/>
                    <a:pt x="497" y="542"/>
                    <a:pt x="496" y="540"/>
                  </a:cubicBezTo>
                  <a:cubicBezTo>
                    <a:pt x="494" y="536"/>
                    <a:pt x="507" y="533"/>
                    <a:pt x="512" y="534"/>
                  </a:cubicBezTo>
                  <a:cubicBezTo>
                    <a:pt x="518" y="534"/>
                    <a:pt x="521" y="530"/>
                    <a:pt x="523" y="533"/>
                  </a:cubicBezTo>
                  <a:cubicBezTo>
                    <a:pt x="527" y="530"/>
                    <a:pt x="533" y="525"/>
                    <a:pt x="534" y="525"/>
                  </a:cubicBezTo>
                  <a:cubicBezTo>
                    <a:pt x="536" y="525"/>
                    <a:pt x="562" y="524"/>
                    <a:pt x="562" y="524"/>
                  </a:cubicBezTo>
                  <a:cubicBezTo>
                    <a:pt x="562" y="524"/>
                    <a:pt x="571" y="519"/>
                    <a:pt x="572" y="514"/>
                  </a:cubicBezTo>
                  <a:cubicBezTo>
                    <a:pt x="573" y="509"/>
                    <a:pt x="579" y="497"/>
                    <a:pt x="582" y="500"/>
                  </a:cubicBezTo>
                  <a:cubicBezTo>
                    <a:pt x="585" y="502"/>
                    <a:pt x="592" y="500"/>
                    <a:pt x="593" y="503"/>
                  </a:cubicBezTo>
                  <a:cubicBezTo>
                    <a:pt x="593" y="505"/>
                    <a:pt x="590" y="513"/>
                    <a:pt x="599" y="525"/>
                  </a:cubicBezTo>
                  <a:cubicBezTo>
                    <a:pt x="603" y="523"/>
                    <a:pt x="606" y="521"/>
                    <a:pt x="608" y="522"/>
                  </a:cubicBezTo>
                  <a:cubicBezTo>
                    <a:pt x="611" y="522"/>
                    <a:pt x="616" y="517"/>
                    <a:pt x="617" y="515"/>
                  </a:cubicBezTo>
                  <a:cubicBezTo>
                    <a:pt x="619" y="512"/>
                    <a:pt x="621" y="517"/>
                    <a:pt x="618" y="518"/>
                  </a:cubicBezTo>
                  <a:cubicBezTo>
                    <a:pt x="615" y="519"/>
                    <a:pt x="620" y="521"/>
                    <a:pt x="625" y="521"/>
                  </a:cubicBezTo>
                  <a:cubicBezTo>
                    <a:pt x="630" y="521"/>
                    <a:pt x="623" y="523"/>
                    <a:pt x="619" y="523"/>
                  </a:cubicBezTo>
                  <a:cubicBezTo>
                    <a:pt x="615" y="522"/>
                    <a:pt x="614" y="523"/>
                    <a:pt x="609" y="528"/>
                  </a:cubicBezTo>
                  <a:cubicBezTo>
                    <a:pt x="604" y="533"/>
                    <a:pt x="605" y="534"/>
                    <a:pt x="608" y="537"/>
                  </a:cubicBezTo>
                  <a:cubicBezTo>
                    <a:pt x="611" y="539"/>
                    <a:pt x="614" y="538"/>
                    <a:pt x="618" y="535"/>
                  </a:cubicBezTo>
                  <a:cubicBezTo>
                    <a:pt x="622" y="532"/>
                    <a:pt x="622" y="528"/>
                    <a:pt x="626" y="528"/>
                  </a:cubicBezTo>
                  <a:cubicBezTo>
                    <a:pt x="630" y="529"/>
                    <a:pt x="640" y="525"/>
                    <a:pt x="645" y="523"/>
                  </a:cubicBezTo>
                  <a:cubicBezTo>
                    <a:pt x="649" y="522"/>
                    <a:pt x="646" y="521"/>
                    <a:pt x="646" y="519"/>
                  </a:cubicBezTo>
                  <a:cubicBezTo>
                    <a:pt x="646" y="517"/>
                    <a:pt x="654" y="517"/>
                    <a:pt x="657" y="515"/>
                  </a:cubicBezTo>
                  <a:cubicBezTo>
                    <a:pt x="660" y="513"/>
                    <a:pt x="656" y="512"/>
                    <a:pt x="654" y="512"/>
                  </a:cubicBezTo>
                  <a:close/>
                  <a:moveTo>
                    <a:pt x="190" y="281"/>
                  </a:moveTo>
                  <a:cubicBezTo>
                    <a:pt x="185" y="287"/>
                    <a:pt x="183" y="288"/>
                    <a:pt x="179" y="287"/>
                  </a:cubicBezTo>
                  <a:cubicBezTo>
                    <a:pt x="174" y="286"/>
                    <a:pt x="171" y="288"/>
                    <a:pt x="173" y="290"/>
                  </a:cubicBezTo>
                  <a:cubicBezTo>
                    <a:pt x="176" y="292"/>
                    <a:pt x="176" y="293"/>
                    <a:pt x="171" y="294"/>
                  </a:cubicBezTo>
                  <a:cubicBezTo>
                    <a:pt x="166" y="295"/>
                    <a:pt x="163" y="299"/>
                    <a:pt x="161" y="299"/>
                  </a:cubicBezTo>
                  <a:cubicBezTo>
                    <a:pt x="159" y="298"/>
                    <a:pt x="169" y="291"/>
                    <a:pt x="166" y="289"/>
                  </a:cubicBezTo>
                  <a:cubicBezTo>
                    <a:pt x="164" y="287"/>
                    <a:pt x="157" y="292"/>
                    <a:pt x="157" y="295"/>
                  </a:cubicBezTo>
                  <a:cubicBezTo>
                    <a:pt x="157" y="297"/>
                    <a:pt x="152" y="297"/>
                    <a:pt x="150" y="297"/>
                  </a:cubicBezTo>
                  <a:cubicBezTo>
                    <a:pt x="147" y="297"/>
                    <a:pt x="143" y="294"/>
                    <a:pt x="146" y="294"/>
                  </a:cubicBezTo>
                  <a:cubicBezTo>
                    <a:pt x="149" y="294"/>
                    <a:pt x="147" y="291"/>
                    <a:pt x="151" y="289"/>
                  </a:cubicBezTo>
                  <a:cubicBezTo>
                    <a:pt x="154" y="288"/>
                    <a:pt x="150" y="286"/>
                    <a:pt x="151" y="284"/>
                  </a:cubicBezTo>
                  <a:cubicBezTo>
                    <a:pt x="152" y="283"/>
                    <a:pt x="160" y="286"/>
                    <a:pt x="160" y="283"/>
                  </a:cubicBezTo>
                  <a:cubicBezTo>
                    <a:pt x="160" y="280"/>
                    <a:pt x="152" y="278"/>
                    <a:pt x="150" y="280"/>
                  </a:cubicBezTo>
                  <a:cubicBezTo>
                    <a:pt x="147" y="281"/>
                    <a:pt x="141" y="285"/>
                    <a:pt x="134" y="282"/>
                  </a:cubicBezTo>
                  <a:cubicBezTo>
                    <a:pt x="132" y="281"/>
                    <a:pt x="152" y="279"/>
                    <a:pt x="156" y="276"/>
                  </a:cubicBezTo>
                  <a:cubicBezTo>
                    <a:pt x="159" y="273"/>
                    <a:pt x="174" y="269"/>
                    <a:pt x="175" y="272"/>
                  </a:cubicBezTo>
                  <a:cubicBezTo>
                    <a:pt x="177" y="275"/>
                    <a:pt x="167" y="277"/>
                    <a:pt x="172" y="279"/>
                  </a:cubicBezTo>
                  <a:cubicBezTo>
                    <a:pt x="176" y="282"/>
                    <a:pt x="184" y="280"/>
                    <a:pt x="185" y="277"/>
                  </a:cubicBezTo>
                  <a:cubicBezTo>
                    <a:pt x="187" y="275"/>
                    <a:pt x="194" y="275"/>
                    <a:pt x="190" y="281"/>
                  </a:cubicBezTo>
                  <a:close/>
                  <a:moveTo>
                    <a:pt x="235" y="338"/>
                  </a:moveTo>
                  <a:cubicBezTo>
                    <a:pt x="229" y="343"/>
                    <a:pt x="230" y="342"/>
                    <a:pt x="225" y="343"/>
                  </a:cubicBezTo>
                  <a:cubicBezTo>
                    <a:pt x="220" y="343"/>
                    <a:pt x="224" y="348"/>
                    <a:pt x="218" y="349"/>
                  </a:cubicBezTo>
                  <a:cubicBezTo>
                    <a:pt x="212" y="349"/>
                    <a:pt x="198" y="350"/>
                    <a:pt x="196" y="346"/>
                  </a:cubicBezTo>
                  <a:cubicBezTo>
                    <a:pt x="196" y="345"/>
                    <a:pt x="204" y="346"/>
                    <a:pt x="204" y="344"/>
                  </a:cubicBezTo>
                  <a:cubicBezTo>
                    <a:pt x="205" y="341"/>
                    <a:pt x="207" y="338"/>
                    <a:pt x="211" y="338"/>
                  </a:cubicBezTo>
                  <a:cubicBezTo>
                    <a:pt x="214" y="338"/>
                    <a:pt x="214" y="333"/>
                    <a:pt x="208" y="330"/>
                  </a:cubicBezTo>
                  <a:cubicBezTo>
                    <a:pt x="202" y="327"/>
                    <a:pt x="217" y="325"/>
                    <a:pt x="220" y="330"/>
                  </a:cubicBezTo>
                  <a:cubicBezTo>
                    <a:pt x="223" y="334"/>
                    <a:pt x="229" y="338"/>
                    <a:pt x="232" y="334"/>
                  </a:cubicBezTo>
                  <a:cubicBezTo>
                    <a:pt x="235" y="331"/>
                    <a:pt x="254" y="322"/>
                    <a:pt x="254" y="326"/>
                  </a:cubicBezTo>
                  <a:cubicBezTo>
                    <a:pt x="254" y="331"/>
                    <a:pt x="240" y="333"/>
                    <a:pt x="235" y="338"/>
                  </a:cubicBezTo>
                  <a:close/>
                  <a:moveTo>
                    <a:pt x="359" y="468"/>
                  </a:moveTo>
                  <a:cubicBezTo>
                    <a:pt x="355" y="468"/>
                    <a:pt x="359" y="458"/>
                    <a:pt x="352" y="454"/>
                  </a:cubicBezTo>
                  <a:cubicBezTo>
                    <a:pt x="344" y="449"/>
                    <a:pt x="340" y="440"/>
                    <a:pt x="340" y="436"/>
                  </a:cubicBezTo>
                  <a:cubicBezTo>
                    <a:pt x="340" y="431"/>
                    <a:pt x="347" y="429"/>
                    <a:pt x="350" y="433"/>
                  </a:cubicBezTo>
                  <a:cubicBezTo>
                    <a:pt x="353" y="436"/>
                    <a:pt x="357" y="451"/>
                    <a:pt x="360" y="455"/>
                  </a:cubicBezTo>
                  <a:cubicBezTo>
                    <a:pt x="362" y="460"/>
                    <a:pt x="362" y="468"/>
                    <a:pt x="359" y="468"/>
                  </a:cubicBezTo>
                  <a:close/>
                </a:path>
              </a:pathLst>
            </a:custGeom>
            <a:solidFill>
              <a:schemeClr val="accent1">
                <a:lumMod val="40000"/>
                <a:lumOff val="60000"/>
              </a:schemeClr>
            </a:solidFill>
            <a:ln w="3175" cap="flat">
              <a:solidFill>
                <a:schemeClr val="accent1">
                  <a:lumMod val="60000"/>
                  <a:lumOff val="4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0" name="Freeform 129"/>
            <p:cNvSpPr>
              <a:spLocks noEditPoints="1"/>
            </p:cNvSpPr>
            <p:nvPr/>
          </p:nvSpPr>
          <p:spPr bwMode="auto">
            <a:xfrm>
              <a:off x="3968200" y="3593646"/>
              <a:ext cx="2835275" cy="1747838"/>
            </a:xfrm>
            <a:custGeom>
              <a:avLst/>
              <a:gdLst>
                <a:gd name="T0" fmla="*/ 249 w 817"/>
                <a:gd name="T1" fmla="*/ 164 h 503"/>
                <a:gd name="T2" fmla="*/ 218 w 817"/>
                <a:gd name="T3" fmla="*/ 25 h 503"/>
                <a:gd name="T4" fmla="*/ 132 w 817"/>
                <a:gd name="T5" fmla="*/ 15 h 503"/>
                <a:gd name="T6" fmla="*/ 96 w 817"/>
                <a:gd name="T7" fmla="*/ 8 h 503"/>
                <a:gd name="T8" fmla="*/ 66 w 817"/>
                <a:gd name="T9" fmla="*/ 15 h 503"/>
                <a:gd name="T10" fmla="*/ 13 w 817"/>
                <a:gd name="T11" fmla="*/ 42 h 503"/>
                <a:gd name="T12" fmla="*/ 50 w 817"/>
                <a:gd name="T13" fmla="*/ 74 h 503"/>
                <a:gd name="T14" fmla="*/ 12 w 817"/>
                <a:gd name="T15" fmla="*/ 76 h 503"/>
                <a:gd name="T16" fmla="*/ 42 w 817"/>
                <a:gd name="T17" fmla="*/ 97 h 503"/>
                <a:gd name="T18" fmla="*/ 30 w 817"/>
                <a:gd name="T19" fmla="*/ 113 h 503"/>
                <a:gd name="T20" fmla="*/ 32 w 817"/>
                <a:gd name="T21" fmla="*/ 156 h 503"/>
                <a:gd name="T22" fmla="*/ 68 w 817"/>
                <a:gd name="T23" fmla="*/ 168 h 503"/>
                <a:gd name="T24" fmla="*/ 72 w 817"/>
                <a:gd name="T25" fmla="*/ 192 h 503"/>
                <a:gd name="T26" fmla="*/ 60 w 817"/>
                <a:gd name="T27" fmla="*/ 205 h 503"/>
                <a:gd name="T28" fmla="*/ 104 w 817"/>
                <a:gd name="T29" fmla="*/ 178 h 503"/>
                <a:gd name="T30" fmla="*/ 123 w 817"/>
                <a:gd name="T31" fmla="*/ 152 h 503"/>
                <a:gd name="T32" fmla="*/ 136 w 817"/>
                <a:gd name="T33" fmla="*/ 143 h 503"/>
                <a:gd name="T34" fmla="*/ 161 w 817"/>
                <a:gd name="T35" fmla="*/ 154 h 503"/>
                <a:gd name="T36" fmla="*/ 177 w 817"/>
                <a:gd name="T37" fmla="*/ 144 h 503"/>
                <a:gd name="T38" fmla="*/ 196 w 817"/>
                <a:gd name="T39" fmla="*/ 152 h 503"/>
                <a:gd name="T40" fmla="*/ 242 w 817"/>
                <a:gd name="T41" fmla="*/ 166 h 503"/>
                <a:gd name="T42" fmla="*/ 267 w 817"/>
                <a:gd name="T43" fmla="*/ 177 h 503"/>
                <a:gd name="T44" fmla="*/ 268 w 817"/>
                <a:gd name="T45" fmla="*/ 187 h 503"/>
                <a:gd name="T46" fmla="*/ 277 w 817"/>
                <a:gd name="T47" fmla="*/ 188 h 503"/>
                <a:gd name="T48" fmla="*/ 285 w 817"/>
                <a:gd name="T49" fmla="*/ 196 h 503"/>
                <a:gd name="T50" fmla="*/ 282 w 817"/>
                <a:gd name="T51" fmla="*/ 214 h 503"/>
                <a:gd name="T52" fmla="*/ 300 w 817"/>
                <a:gd name="T53" fmla="*/ 214 h 503"/>
                <a:gd name="T54" fmla="*/ 10 w 817"/>
                <a:gd name="T55" fmla="*/ 223 h 503"/>
                <a:gd name="T56" fmla="*/ 127 w 817"/>
                <a:gd name="T57" fmla="*/ 171 h 503"/>
                <a:gd name="T58" fmla="*/ 126 w 817"/>
                <a:gd name="T59" fmla="*/ 183 h 503"/>
                <a:gd name="T60" fmla="*/ 17 w 817"/>
                <a:gd name="T61" fmla="*/ 156 h 503"/>
                <a:gd name="T62" fmla="*/ 780 w 817"/>
                <a:gd name="T63" fmla="*/ 316 h 503"/>
                <a:gd name="T64" fmla="*/ 720 w 817"/>
                <a:gd name="T65" fmla="*/ 337 h 503"/>
                <a:gd name="T66" fmla="*/ 691 w 817"/>
                <a:gd name="T67" fmla="*/ 338 h 503"/>
                <a:gd name="T68" fmla="*/ 660 w 817"/>
                <a:gd name="T69" fmla="*/ 336 h 503"/>
                <a:gd name="T70" fmla="*/ 680 w 817"/>
                <a:gd name="T71" fmla="*/ 304 h 503"/>
                <a:gd name="T72" fmla="*/ 643 w 817"/>
                <a:gd name="T73" fmla="*/ 292 h 503"/>
                <a:gd name="T74" fmla="*/ 616 w 817"/>
                <a:gd name="T75" fmla="*/ 283 h 503"/>
                <a:gd name="T76" fmla="*/ 367 w 817"/>
                <a:gd name="T77" fmla="*/ 277 h 503"/>
                <a:gd name="T78" fmla="*/ 363 w 817"/>
                <a:gd name="T79" fmla="*/ 282 h 503"/>
                <a:gd name="T80" fmla="*/ 357 w 817"/>
                <a:gd name="T81" fmla="*/ 311 h 503"/>
                <a:gd name="T82" fmla="*/ 366 w 817"/>
                <a:gd name="T83" fmla="*/ 384 h 503"/>
                <a:gd name="T84" fmla="*/ 397 w 817"/>
                <a:gd name="T85" fmla="*/ 421 h 503"/>
                <a:gd name="T86" fmla="*/ 461 w 817"/>
                <a:gd name="T87" fmla="*/ 446 h 503"/>
                <a:gd name="T88" fmla="*/ 516 w 817"/>
                <a:gd name="T89" fmla="*/ 462 h 503"/>
                <a:gd name="T90" fmla="*/ 558 w 817"/>
                <a:gd name="T91" fmla="*/ 489 h 503"/>
                <a:gd name="T92" fmla="*/ 583 w 817"/>
                <a:gd name="T93" fmla="*/ 470 h 503"/>
                <a:gd name="T94" fmla="*/ 614 w 817"/>
                <a:gd name="T95" fmla="*/ 460 h 503"/>
                <a:gd name="T96" fmla="*/ 634 w 817"/>
                <a:gd name="T97" fmla="*/ 458 h 503"/>
                <a:gd name="T98" fmla="*/ 673 w 817"/>
                <a:gd name="T99" fmla="*/ 460 h 503"/>
                <a:gd name="T100" fmla="*/ 701 w 817"/>
                <a:gd name="T101" fmla="*/ 499 h 503"/>
                <a:gd name="T102" fmla="*/ 709 w 817"/>
                <a:gd name="T103" fmla="*/ 434 h 503"/>
                <a:gd name="T104" fmla="*/ 739 w 817"/>
                <a:gd name="T105" fmla="*/ 408 h 503"/>
                <a:gd name="T106" fmla="*/ 735 w 817"/>
                <a:gd name="T107" fmla="*/ 384 h 503"/>
                <a:gd name="T108" fmla="*/ 748 w 817"/>
                <a:gd name="T109" fmla="*/ 386 h 503"/>
                <a:gd name="T110" fmla="*/ 775 w 817"/>
                <a:gd name="T111" fmla="*/ 356 h 503"/>
                <a:gd name="T112" fmla="*/ 786 w 817"/>
                <a:gd name="T113" fmla="*/ 339 h 503"/>
                <a:gd name="T114" fmla="*/ 811 w 817"/>
                <a:gd name="T115" fmla="*/ 295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7" h="503">
                  <a:moveTo>
                    <a:pt x="307" y="204"/>
                  </a:moveTo>
                  <a:cubicBezTo>
                    <a:pt x="308" y="201"/>
                    <a:pt x="308" y="199"/>
                    <a:pt x="299" y="195"/>
                  </a:cubicBezTo>
                  <a:cubicBezTo>
                    <a:pt x="290" y="192"/>
                    <a:pt x="291" y="189"/>
                    <a:pt x="285" y="178"/>
                  </a:cubicBezTo>
                  <a:cubicBezTo>
                    <a:pt x="279" y="168"/>
                    <a:pt x="268" y="163"/>
                    <a:pt x="268" y="159"/>
                  </a:cubicBezTo>
                  <a:cubicBezTo>
                    <a:pt x="268" y="155"/>
                    <a:pt x="257" y="155"/>
                    <a:pt x="257" y="158"/>
                  </a:cubicBezTo>
                  <a:cubicBezTo>
                    <a:pt x="257" y="161"/>
                    <a:pt x="252" y="162"/>
                    <a:pt x="249" y="164"/>
                  </a:cubicBezTo>
                  <a:cubicBezTo>
                    <a:pt x="247" y="166"/>
                    <a:pt x="245" y="163"/>
                    <a:pt x="243" y="160"/>
                  </a:cubicBezTo>
                  <a:cubicBezTo>
                    <a:pt x="241" y="157"/>
                    <a:pt x="235" y="154"/>
                    <a:pt x="235" y="152"/>
                  </a:cubicBezTo>
                  <a:cubicBezTo>
                    <a:pt x="235" y="150"/>
                    <a:pt x="234" y="146"/>
                    <a:pt x="229" y="148"/>
                  </a:cubicBezTo>
                  <a:cubicBezTo>
                    <a:pt x="225" y="150"/>
                    <a:pt x="223" y="148"/>
                    <a:pt x="222" y="149"/>
                  </a:cubicBezTo>
                  <a:cubicBezTo>
                    <a:pt x="221" y="151"/>
                    <a:pt x="218" y="148"/>
                    <a:pt x="218" y="148"/>
                  </a:cubicBezTo>
                  <a:cubicBezTo>
                    <a:pt x="218" y="25"/>
                    <a:pt x="218" y="25"/>
                    <a:pt x="218" y="25"/>
                  </a:cubicBezTo>
                  <a:cubicBezTo>
                    <a:pt x="216" y="25"/>
                    <a:pt x="215" y="25"/>
                    <a:pt x="214" y="24"/>
                  </a:cubicBezTo>
                  <a:cubicBezTo>
                    <a:pt x="209" y="22"/>
                    <a:pt x="201" y="19"/>
                    <a:pt x="197" y="20"/>
                  </a:cubicBezTo>
                  <a:cubicBezTo>
                    <a:pt x="193" y="21"/>
                    <a:pt x="185" y="22"/>
                    <a:pt x="182" y="20"/>
                  </a:cubicBezTo>
                  <a:cubicBezTo>
                    <a:pt x="179" y="19"/>
                    <a:pt x="175" y="18"/>
                    <a:pt x="169" y="18"/>
                  </a:cubicBezTo>
                  <a:cubicBezTo>
                    <a:pt x="163" y="19"/>
                    <a:pt x="160" y="15"/>
                    <a:pt x="152" y="13"/>
                  </a:cubicBezTo>
                  <a:cubicBezTo>
                    <a:pt x="145" y="12"/>
                    <a:pt x="134" y="14"/>
                    <a:pt x="132" y="15"/>
                  </a:cubicBezTo>
                  <a:cubicBezTo>
                    <a:pt x="129" y="16"/>
                    <a:pt x="130" y="12"/>
                    <a:pt x="127" y="13"/>
                  </a:cubicBezTo>
                  <a:cubicBezTo>
                    <a:pt x="123" y="13"/>
                    <a:pt x="126" y="11"/>
                    <a:pt x="124" y="8"/>
                  </a:cubicBezTo>
                  <a:cubicBezTo>
                    <a:pt x="122" y="6"/>
                    <a:pt x="113" y="8"/>
                    <a:pt x="110" y="9"/>
                  </a:cubicBezTo>
                  <a:cubicBezTo>
                    <a:pt x="107" y="9"/>
                    <a:pt x="106" y="7"/>
                    <a:pt x="106" y="5"/>
                  </a:cubicBezTo>
                  <a:cubicBezTo>
                    <a:pt x="106" y="4"/>
                    <a:pt x="103" y="4"/>
                    <a:pt x="102" y="6"/>
                  </a:cubicBezTo>
                  <a:cubicBezTo>
                    <a:pt x="101" y="9"/>
                    <a:pt x="97" y="9"/>
                    <a:pt x="96" y="8"/>
                  </a:cubicBezTo>
                  <a:cubicBezTo>
                    <a:pt x="94" y="6"/>
                    <a:pt x="99" y="6"/>
                    <a:pt x="99" y="4"/>
                  </a:cubicBezTo>
                  <a:cubicBezTo>
                    <a:pt x="99" y="2"/>
                    <a:pt x="94" y="1"/>
                    <a:pt x="93" y="1"/>
                  </a:cubicBezTo>
                  <a:cubicBezTo>
                    <a:pt x="91" y="0"/>
                    <a:pt x="88" y="3"/>
                    <a:pt x="84" y="6"/>
                  </a:cubicBezTo>
                  <a:cubicBezTo>
                    <a:pt x="81" y="9"/>
                    <a:pt x="75" y="9"/>
                    <a:pt x="72" y="9"/>
                  </a:cubicBezTo>
                  <a:cubicBezTo>
                    <a:pt x="68" y="8"/>
                    <a:pt x="64" y="9"/>
                    <a:pt x="64" y="11"/>
                  </a:cubicBezTo>
                  <a:cubicBezTo>
                    <a:pt x="64" y="13"/>
                    <a:pt x="68" y="13"/>
                    <a:pt x="66" y="15"/>
                  </a:cubicBezTo>
                  <a:cubicBezTo>
                    <a:pt x="63" y="18"/>
                    <a:pt x="63" y="12"/>
                    <a:pt x="60" y="15"/>
                  </a:cubicBezTo>
                  <a:cubicBezTo>
                    <a:pt x="58" y="17"/>
                    <a:pt x="50" y="17"/>
                    <a:pt x="48" y="17"/>
                  </a:cubicBezTo>
                  <a:cubicBezTo>
                    <a:pt x="47" y="16"/>
                    <a:pt x="41" y="23"/>
                    <a:pt x="39" y="25"/>
                  </a:cubicBezTo>
                  <a:cubicBezTo>
                    <a:pt x="37" y="26"/>
                    <a:pt x="40" y="28"/>
                    <a:pt x="35" y="33"/>
                  </a:cubicBezTo>
                  <a:cubicBezTo>
                    <a:pt x="31" y="38"/>
                    <a:pt x="18" y="37"/>
                    <a:pt x="15" y="37"/>
                  </a:cubicBezTo>
                  <a:cubicBezTo>
                    <a:pt x="12" y="37"/>
                    <a:pt x="14" y="40"/>
                    <a:pt x="13" y="42"/>
                  </a:cubicBezTo>
                  <a:cubicBezTo>
                    <a:pt x="12" y="44"/>
                    <a:pt x="15" y="46"/>
                    <a:pt x="22" y="48"/>
                  </a:cubicBezTo>
                  <a:cubicBezTo>
                    <a:pt x="29" y="50"/>
                    <a:pt x="34" y="60"/>
                    <a:pt x="35" y="62"/>
                  </a:cubicBezTo>
                  <a:cubicBezTo>
                    <a:pt x="36" y="64"/>
                    <a:pt x="45" y="62"/>
                    <a:pt x="49" y="62"/>
                  </a:cubicBezTo>
                  <a:cubicBezTo>
                    <a:pt x="52" y="63"/>
                    <a:pt x="48" y="68"/>
                    <a:pt x="51" y="69"/>
                  </a:cubicBezTo>
                  <a:cubicBezTo>
                    <a:pt x="54" y="71"/>
                    <a:pt x="59" y="69"/>
                    <a:pt x="60" y="71"/>
                  </a:cubicBezTo>
                  <a:cubicBezTo>
                    <a:pt x="61" y="74"/>
                    <a:pt x="54" y="71"/>
                    <a:pt x="50" y="74"/>
                  </a:cubicBezTo>
                  <a:cubicBezTo>
                    <a:pt x="47" y="76"/>
                    <a:pt x="45" y="78"/>
                    <a:pt x="43" y="76"/>
                  </a:cubicBezTo>
                  <a:cubicBezTo>
                    <a:pt x="42" y="74"/>
                    <a:pt x="36" y="75"/>
                    <a:pt x="33" y="75"/>
                  </a:cubicBezTo>
                  <a:cubicBezTo>
                    <a:pt x="30" y="76"/>
                    <a:pt x="33" y="72"/>
                    <a:pt x="33" y="70"/>
                  </a:cubicBezTo>
                  <a:cubicBezTo>
                    <a:pt x="33" y="68"/>
                    <a:pt x="29" y="67"/>
                    <a:pt x="23" y="70"/>
                  </a:cubicBezTo>
                  <a:cubicBezTo>
                    <a:pt x="17" y="74"/>
                    <a:pt x="19" y="72"/>
                    <a:pt x="19" y="75"/>
                  </a:cubicBezTo>
                  <a:cubicBezTo>
                    <a:pt x="18" y="78"/>
                    <a:pt x="15" y="73"/>
                    <a:pt x="12" y="76"/>
                  </a:cubicBezTo>
                  <a:cubicBezTo>
                    <a:pt x="8" y="78"/>
                    <a:pt x="2" y="80"/>
                    <a:pt x="1" y="82"/>
                  </a:cubicBezTo>
                  <a:cubicBezTo>
                    <a:pt x="0" y="84"/>
                    <a:pt x="9" y="86"/>
                    <a:pt x="12" y="87"/>
                  </a:cubicBezTo>
                  <a:cubicBezTo>
                    <a:pt x="16" y="87"/>
                    <a:pt x="8" y="90"/>
                    <a:pt x="11" y="90"/>
                  </a:cubicBezTo>
                  <a:cubicBezTo>
                    <a:pt x="14" y="91"/>
                    <a:pt x="13" y="94"/>
                    <a:pt x="17" y="96"/>
                  </a:cubicBezTo>
                  <a:cubicBezTo>
                    <a:pt x="22" y="99"/>
                    <a:pt x="32" y="96"/>
                    <a:pt x="34" y="96"/>
                  </a:cubicBezTo>
                  <a:cubicBezTo>
                    <a:pt x="37" y="96"/>
                    <a:pt x="39" y="100"/>
                    <a:pt x="42" y="97"/>
                  </a:cubicBezTo>
                  <a:cubicBezTo>
                    <a:pt x="44" y="95"/>
                    <a:pt x="52" y="89"/>
                    <a:pt x="56" y="92"/>
                  </a:cubicBezTo>
                  <a:cubicBezTo>
                    <a:pt x="60" y="96"/>
                    <a:pt x="51" y="95"/>
                    <a:pt x="53" y="98"/>
                  </a:cubicBezTo>
                  <a:cubicBezTo>
                    <a:pt x="56" y="100"/>
                    <a:pt x="58" y="106"/>
                    <a:pt x="54" y="108"/>
                  </a:cubicBezTo>
                  <a:cubicBezTo>
                    <a:pt x="50" y="111"/>
                    <a:pt x="47" y="109"/>
                    <a:pt x="45" y="109"/>
                  </a:cubicBezTo>
                  <a:cubicBezTo>
                    <a:pt x="42" y="109"/>
                    <a:pt x="44" y="113"/>
                    <a:pt x="40" y="116"/>
                  </a:cubicBezTo>
                  <a:cubicBezTo>
                    <a:pt x="37" y="118"/>
                    <a:pt x="34" y="113"/>
                    <a:pt x="30" y="113"/>
                  </a:cubicBezTo>
                  <a:cubicBezTo>
                    <a:pt x="26" y="113"/>
                    <a:pt x="27" y="118"/>
                    <a:pt x="27" y="121"/>
                  </a:cubicBezTo>
                  <a:cubicBezTo>
                    <a:pt x="27" y="124"/>
                    <a:pt x="20" y="121"/>
                    <a:pt x="19" y="127"/>
                  </a:cubicBezTo>
                  <a:cubicBezTo>
                    <a:pt x="17" y="133"/>
                    <a:pt x="10" y="128"/>
                    <a:pt x="15" y="134"/>
                  </a:cubicBezTo>
                  <a:cubicBezTo>
                    <a:pt x="19" y="140"/>
                    <a:pt x="19" y="136"/>
                    <a:pt x="22" y="139"/>
                  </a:cubicBezTo>
                  <a:cubicBezTo>
                    <a:pt x="26" y="141"/>
                    <a:pt x="18" y="146"/>
                    <a:pt x="22" y="147"/>
                  </a:cubicBezTo>
                  <a:cubicBezTo>
                    <a:pt x="25" y="147"/>
                    <a:pt x="29" y="154"/>
                    <a:pt x="32" y="156"/>
                  </a:cubicBezTo>
                  <a:cubicBezTo>
                    <a:pt x="34" y="158"/>
                    <a:pt x="38" y="155"/>
                    <a:pt x="41" y="155"/>
                  </a:cubicBezTo>
                  <a:cubicBezTo>
                    <a:pt x="45" y="154"/>
                    <a:pt x="43" y="149"/>
                    <a:pt x="45" y="151"/>
                  </a:cubicBezTo>
                  <a:cubicBezTo>
                    <a:pt x="48" y="153"/>
                    <a:pt x="51" y="159"/>
                    <a:pt x="49" y="160"/>
                  </a:cubicBezTo>
                  <a:cubicBezTo>
                    <a:pt x="47" y="162"/>
                    <a:pt x="48" y="166"/>
                    <a:pt x="48" y="168"/>
                  </a:cubicBezTo>
                  <a:cubicBezTo>
                    <a:pt x="48" y="171"/>
                    <a:pt x="56" y="170"/>
                    <a:pt x="57" y="167"/>
                  </a:cubicBezTo>
                  <a:cubicBezTo>
                    <a:pt x="57" y="165"/>
                    <a:pt x="64" y="164"/>
                    <a:pt x="68" y="168"/>
                  </a:cubicBezTo>
                  <a:cubicBezTo>
                    <a:pt x="71" y="172"/>
                    <a:pt x="73" y="173"/>
                    <a:pt x="73" y="170"/>
                  </a:cubicBezTo>
                  <a:cubicBezTo>
                    <a:pt x="73" y="167"/>
                    <a:pt x="76" y="163"/>
                    <a:pt x="76" y="166"/>
                  </a:cubicBezTo>
                  <a:cubicBezTo>
                    <a:pt x="76" y="168"/>
                    <a:pt x="79" y="169"/>
                    <a:pt x="85" y="167"/>
                  </a:cubicBezTo>
                  <a:cubicBezTo>
                    <a:pt x="90" y="164"/>
                    <a:pt x="88" y="167"/>
                    <a:pt x="85" y="170"/>
                  </a:cubicBezTo>
                  <a:cubicBezTo>
                    <a:pt x="81" y="175"/>
                    <a:pt x="85" y="182"/>
                    <a:pt x="82" y="183"/>
                  </a:cubicBezTo>
                  <a:cubicBezTo>
                    <a:pt x="79" y="184"/>
                    <a:pt x="77" y="191"/>
                    <a:pt x="72" y="192"/>
                  </a:cubicBezTo>
                  <a:cubicBezTo>
                    <a:pt x="68" y="192"/>
                    <a:pt x="60" y="201"/>
                    <a:pt x="59" y="202"/>
                  </a:cubicBezTo>
                  <a:cubicBezTo>
                    <a:pt x="58" y="204"/>
                    <a:pt x="48" y="200"/>
                    <a:pt x="46" y="204"/>
                  </a:cubicBezTo>
                  <a:cubicBezTo>
                    <a:pt x="45" y="208"/>
                    <a:pt x="39" y="211"/>
                    <a:pt x="40" y="212"/>
                  </a:cubicBezTo>
                  <a:cubicBezTo>
                    <a:pt x="42" y="214"/>
                    <a:pt x="50" y="209"/>
                    <a:pt x="50" y="207"/>
                  </a:cubicBezTo>
                  <a:cubicBezTo>
                    <a:pt x="50" y="205"/>
                    <a:pt x="51" y="206"/>
                    <a:pt x="53" y="207"/>
                  </a:cubicBezTo>
                  <a:cubicBezTo>
                    <a:pt x="54" y="209"/>
                    <a:pt x="58" y="206"/>
                    <a:pt x="60" y="205"/>
                  </a:cubicBezTo>
                  <a:cubicBezTo>
                    <a:pt x="61" y="204"/>
                    <a:pt x="64" y="204"/>
                    <a:pt x="65" y="204"/>
                  </a:cubicBezTo>
                  <a:cubicBezTo>
                    <a:pt x="67" y="204"/>
                    <a:pt x="68" y="202"/>
                    <a:pt x="73" y="201"/>
                  </a:cubicBezTo>
                  <a:cubicBezTo>
                    <a:pt x="77" y="201"/>
                    <a:pt x="76" y="199"/>
                    <a:pt x="77" y="197"/>
                  </a:cubicBezTo>
                  <a:cubicBezTo>
                    <a:pt x="78" y="194"/>
                    <a:pt x="90" y="189"/>
                    <a:pt x="92" y="188"/>
                  </a:cubicBezTo>
                  <a:cubicBezTo>
                    <a:pt x="94" y="188"/>
                    <a:pt x="93" y="184"/>
                    <a:pt x="95" y="184"/>
                  </a:cubicBezTo>
                  <a:cubicBezTo>
                    <a:pt x="98" y="184"/>
                    <a:pt x="101" y="181"/>
                    <a:pt x="104" y="178"/>
                  </a:cubicBezTo>
                  <a:cubicBezTo>
                    <a:pt x="107" y="176"/>
                    <a:pt x="108" y="177"/>
                    <a:pt x="110" y="176"/>
                  </a:cubicBezTo>
                  <a:cubicBezTo>
                    <a:pt x="112" y="175"/>
                    <a:pt x="111" y="171"/>
                    <a:pt x="113" y="170"/>
                  </a:cubicBezTo>
                  <a:cubicBezTo>
                    <a:pt x="115" y="170"/>
                    <a:pt x="117" y="168"/>
                    <a:pt x="117" y="166"/>
                  </a:cubicBezTo>
                  <a:cubicBezTo>
                    <a:pt x="117" y="164"/>
                    <a:pt x="111" y="164"/>
                    <a:pt x="111" y="163"/>
                  </a:cubicBezTo>
                  <a:cubicBezTo>
                    <a:pt x="110" y="162"/>
                    <a:pt x="115" y="157"/>
                    <a:pt x="117" y="157"/>
                  </a:cubicBezTo>
                  <a:cubicBezTo>
                    <a:pt x="119" y="157"/>
                    <a:pt x="122" y="155"/>
                    <a:pt x="123" y="152"/>
                  </a:cubicBezTo>
                  <a:cubicBezTo>
                    <a:pt x="123" y="149"/>
                    <a:pt x="126" y="149"/>
                    <a:pt x="128" y="146"/>
                  </a:cubicBezTo>
                  <a:cubicBezTo>
                    <a:pt x="130" y="144"/>
                    <a:pt x="130" y="142"/>
                    <a:pt x="132" y="142"/>
                  </a:cubicBezTo>
                  <a:cubicBezTo>
                    <a:pt x="134" y="141"/>
                    <a:pt x="137" y="138"/>
                    <a:pt x="139" y="137"/>
                  </a:cubicBezTo>
                  <a:cubicBezTo>
                    <a:pt x="142" y="135"/>
                    <a:pt x="139" y="139"/>
                    <a:pt x="144" y="139"/>
                  </a:cubicBezTo>
                  <a:cubicBezTo>
                    <a:pt x="149" y="139"/>
                    <a:pt x="148" y="143"/>
                    <a:pt x="144" y="142"/>
                  </a:cubicBezTo>
                  <a:cubicBezTo>
                    <a:pt x="140" y="140"/>
                    <a:pt x="139" y="140"/>
                    <a:pt x="136" y="143"/>
                  </a:cubicBezTo>
                  <a:cubicBezTo>
                    <a:pt x="132" y="146"/>
                    <a:pt x="135" y="147"/>
                    <a:pt x="132" y="151"/>
                  </a:cubicBezTo>
                  <a:cubicBezTo>
                    <a:pt x="130" y="154"/>
                    <a:pt x="130" y="156"/>
                    <a:pt x="133" y="157"/>
                  </a:cubicBezTo>
                  <a:cubicBezTo>
                    <a:pt x="136" y="157"/>
                    <a:pt x="133" y="159"/>
                    <a:pt x="130" y="160"/>
                  </a:cubicBezTo>
                  <a:cubicBezTo>
                    <a:pt x="127" y="161"/>
                    <a:pt x="129" y="163"/>
                    <a:pt x="133" y="163"/>
                  </a:cubicBezTo>
                  <a:cubicBezTo>
                    <a:pt x="137" y="163"/>
                    <a:pt x="144" y="157"/>
                    <a:pt x="149" y="154"/>
                  </a:cubicBezTo>
                  <a:cubicBezTo>
                    <a:pt x="155" y="151"/>
                    <a:pt x="159" y="154"/>
                    <a:pt x="161" y="154"/>
                  </a:cubicBezTo>
                  <a:cubicBezTo>
                    <a:pt x="162" y="153"/>
                    <a:pt x="159" y="150"/>
                    <a:pt x="161" y="149"/>
                  </a:cubicBezTo>
                  <a:cubicBezTo>
                    <a:pt x="163" y="149"/>
                    <a:pt x="159" y="148"/>
                    <a:pt x="157" y="145"/>
                  </a:cubicBezTo>
                  <a:cubicBezTo>
                    <a:pt x="156" y="141"/>
                    <a:pt x="159" y="143"/>
                    <a:pt x="160" y="141"/>
                  </a:cubicBezTo>
                  <a:cubicBezTo>
                    <a:pt x="161" y="138"/>
                    <a:pt x="163" y="139"/>
                    <a:pt x="165" y="140"/>
                  </a:cubicBezTo>
                  <a:cubicBezTo>
                    <a:pt x="166" y="142"/>
                    <a:pt x="169" y="139"/>
                    <a:pt x="170" y="143"/>
                  </a:cubicBezTo>
                  <a:cubicBezTo>
                    <a:pt x="172" y="146"/>
                    <a:pt x="174" y="142"/>
                    <a:pt x="177" y="144"/>
                  </a:cubicBezTo>
                  <a:cubicBezTo>
                    <a:pt x="180" y="146"/>
                    <a:pt x="176" y="146"/>
                    <a:pt x="173" y="147"/>
                  </a:cubicBezTo>
                  <a:cubicBezTo>
                    <a:pt x="170" y="147"/>
                    <a:pt x="172" y="151"/>
                    <a:pt x="174" y="149"/>
                  </a:cubicBezTo>
                  <a:cubicBezTo>
                    <a:pt x="176" y="148"/>
                    <a:pt x="178" y="146"/>
                    <a:pt x="180" y="148"/>
                  </a:cubicBezTo>
                  <a:cubicBezTo>
                    <a:pt x="183" y="150"/>
                    <a:pt x="183" y="149"/>
                    <a:pt x="185" y="148"/>
                  </a:cubicBezTo>
                  <a:cubicBezTo>
                    <a:pt x="187" y="146"/>
                    <a:pt x="187" y="148"/>
                    <a:pt x="187" y="149"/>
                  </a:cubicBezTo>
                  <a:cubicBezTo>
                    <a:pt x="187" y="151"/>
                    <a:pt x="191" y="151"/>
                    <a:pt x="196" y="152"/>
                  </a:cubicBezTo>
                  <a:cubicBezTo>
                    <a:pt x="201" y="153"/>
                    <a:pt x="211" y="152"/>
                    <a:pt x="214" y="151"/>
                  </a:cubicBezTo>
                  <a:cubicBezTo>
                    <a:pt x="216" y="151"/>
                    <a:pt x="215" y="155"/>
                    <a:pt x="221" y="156"/>
                  </a:cubicBezTo>
                  <a:cubicBezTo>
                    <a:pt x="226" y="157"/>
                    <a:pt x="228" y="151"/>
                    <a:pt x="231" y="153"/>
                  </a:cubicBezTo>
                  <a:cubicBezTo>
                    <a:pt x="233" y="155"/>
                    <a:pt x="231" y="156"/>
                    <a:pt x="229" y="158"/>
                  </a:cubicBezTo>
                  <a:cubicBezTo>
                    <a:pt x="227" y="160"/>
                    <a:pt x="231" y="160"/>
                    <a:pt x="233" y="161"/>
                  </a:cubicBezTo>
                  <a:cubicBezTo>
                    <a:pt x="235" y="162"/>
                    <a:pt x="240" y="163"/>
                    <a:pt x="242" y="166"/>
                  </a:cubicBezTo>
                  <a:cubicBezTo>
                    <a:pt x="245" y="168"/>
                    <a:pt x="246" y="170"/>
                    <a:pt x="252" y="173"/>
                  </a:cubicBezTo>
                  <a:cubicBezTo>
                    <a:pt x="257" y="176"/>
                    <a:pt x="252" y="166"/>
                    <a:pt x="256" y="169"/>
                  </a:cubicBezTo>
                  <a:cubicBezTo>
                    <a:pt x="261" y="173"/>
                    <a:pt x="259" y="169"/>
                    <a:pt x="263" y="173"/>
                  </a:cubicBezTo>
                  <a:cubicBezTo>
                    <a:pt x="266" y="176"/>
                    <a:pt x="265" y="171"/>
                    <a:pt x="264" y="166"/>
                  </a:cubicBezTo>
                  <a:cubicBezTo>
                    <a:pt x="262" y="161"/>
                    <a:pt x="265" y="164"/>
                    <a:pt x="267" y="167"/>
                  </a:cubicBezTo>
                  <a:cubicBezTo>
                    <a:pt x="268" y="169"/>
                    <a:pt x="268" y="174"/>
                    <a:pt x="267" y="177"/>
                  </a:cubicBezTo>
                  <a:cubicBezTo>
                    <a:pt x="266" y="180"/>
                    <a:pt x="261" y="178"/>
                    <a:pt x="261" y="176"/>
                  </a:cubicBezTo>
                  <a:cubicBezTo>
                    <a:pt x="262" y="174"/>
                    <a:pt x="256" y="175"/>
                    <a:pt x="256" y="177"/>
                  </a:cubicBezTo>
                  <a:cubicBezTo>
                    <a:pt x="256" y="180"/>
                    <a:pt x="260" y="185"/>
                    <a:pt x="262" y="185"/>
                  </a:cubicBezTo>
                  <a:cubicBezTo>
                    <a:pt x="265" y="186"/>
                    <a:pt x="263" y="190"/>
                    <a:pt x="265" y="191"/>
                  </a:cubicBezTo>
                  <a:cubicBezTo>
                    <a:pt x="267" y="191"/>
                    <a:pt x="267" y="196"/>
                    <a:pt x="269" y="195"/>
                  </a:cubicBezTo>
                  <a:cubicBezTo>
                    <a:pt x="270" y="195"/>
                    <a:pt x="270" y="189"/>
                    <a:pt x="268" y="187"/>
                  </a:cubicBezTo>
                  <a:cubicBezTo>
                    <a:pt x="266" y="184"/>
                    <a:pt x="267" y="181"/>
                    <a:pt x="269" y="181"/>
                  </a:cubicBezTo>
                  <a:cubicBezTo>
                    <a:pt x="271" y="182"/>
                    <a:pt x="269" y="186"/>
                    <a:pt x="270" y="187"/>
                  </a:cubicBezTo>
                  <a:cubicBezTo>
                    <a:pt x="271" y="188"/>
                    <a:pt x="273" y="186"/>
                    <a:pt x="275" y="184"/>
                  </a:cubicBezTo>
                  <a:cubicBezTo>
                    <a:pt x="278" y="183"/>
                    <a:pt x="274" y="179"/>
                    <a:pt x="275" y="177"/>
                  </a:cubicBezTo>
                  <a:cubicBezTo>
                    <a:pt x="276" y="174"/>
                    <a:pt x="279" y="178"/>
                    <a:pt x="280" y="182"/>
                  </a:cubicBezTo>
                  <a:cubicBezTo>
                    <a:pt x="281" y="186"/>
                    <a:pt x="277" y="186"/>
                    <a:pt x="277" y="188"/>
                  </a:cubicBezTo>
                  <a:cubicBezTo>
                    <a:pt x="277" y="190"/>
                    <a:pt x="274" y="189"/>
                    <a:pt x="273" y="190"/>
                  </a:cubicBezTo>
                  <a:cubicBezTo>
                    <a:pt x="272" y="191"/>
                    <a:pt x="272" y="198"/>
                    <a:pt x="274" y="198"/>
                  </a:cubicBezTo>
                  <a:cubicBezTo>
                    <a:pt x="275" y="198"/>
                    <a:pt x="276" y="192"/>
                    <a:pt x="277" y="195"/>
                  </a:cubicBezTo>
                  <a:cubicBezTo>
                    <a:pt x="278" y="198"/>
                    <a:pt x="281" y="191"/>
                    <a:pt x="282" y="194"/>
                  </a:cubicBezTo>
                  <a:cubicBezTo>
                    <a:pt x="283" y="197"/>
                    <a:pt x="287" y="200"/>
                    <a:pt x="289" y="200"/>
                  </a:cubicBezTo>
                  <a:cubicBezTo>
                    <a:pt x="290" y="199"/>
                    <a:pt x="288" y="196"/>
                    <a:pt x="285" y="196"/>
                  </a:cubicBezTo>
                  <a:cubicBezTo>
                    <a:pt x="283" y="196"/>
                    <a:pt x="283" y="191"/>
                    <a:pt x="286" y="191"/>
                  </a:cubicBezTo>
                  <a:cubicBezTo>
                    <a:pt x="288" y="191"/>
                    <a:pt x="292" y="197"/>
                    <a:pt x="292" y="199"/>
                  </a:cubicBezTo>
                  <a:cubicBezTo>
                    <a:pt x="292" y="201"/>
                    <a:pt x="290" y="201"/>
                    <a:pt x="288" y="203"/>
                  </a:cubicBezTo>
                  <a:cubicBezTo>
                    <a:pt x="286" y="206"/>
                    <a:pt x="283" y="200"/>
                    <a:pt x="281" y="200"/>
                  </a:cubicBezTo>
                  <a:cubicBezTo>
                    <a:pt x="279" y="200"/>
                    <a:pt x="281" y="204"/>
                    <a:pt x="282" y="206"/>
                  </a:cubicBezTo>
                  <a:cubicBezTo>
                    <a:pt x="283" y="209"/>
                    <a:pt x="279" y="212"/>
                    <a:pt x="282" y="214"/>
                  </a:cubicBezTo>
                  <a:cubicBezTo>
                    <a:pt x="285" y="216"/>
                    <a:pt x="284" y="213"/>
                    <a:pt x="285" y="211"/>
                  </a:cubicBezTo>
                  <a:cubicBezTo>
                    <a:pt x="285" y="210"/>
                    <a:pt x="288" y="212"/>
                    <a:pt x="289" y="213"/>
                  </a:cubicBezTo>
                  <a:cubicBezTo>
                    <a:pt x="291" y="214"/>
                    <a:pt x="291" y="210"/>
                    <a:pt x="291" y="209"/>
                  </a:cubicBezTo>
                  <a:cubicBezTo>
                    <a:pt x="291" y="207"/>
                    <a:pt x="294" y="208"/>
                    <a:pt x="295" y="210"/>
                  </a:cubicBezTo>
                  <a:cubicBezTo>
                    <a:pt x="297" y="212"/>
                    <a:pt x="297" y="208"/>
                    <a:pt x="299" y="208"/>
                  </a:cubicBezTo>
                  <a:cubicBezTo>
                    <a:pt x="301" y="208"/>
                    <a:pt x="300" y="212"/>
                    <a:pt x="300" y="214"/>
                  </a:cubicBezTo>
                  <a:cubicBezTo>
                    <a:pt x="300" y="216"/>
                    <a:pt x="303" y="212"/>
                    <a:pt x="303" y="214"/>
                  </a:cubicBezTo>
                  <a:cubicBezTo>
                    <a:pt x="303" y="215"/>
                    <a:pt x="303" y="215"/>
                    <a:pt x="303" y="215"/>
                  </a:cubicBezTo>
                  <a:cubicBezTo>
                    <a:pt x="305" y="214"/>
                    <a:pt x="307" y="212"/>
                    <a:pt x="308" y="211"/>
                  </a:cubicBezTo>
                  <a:cubicBezTo>
                    <a:pt x="312" y="209"/>
                    <a:pt x="306" y="207"/>
                    <a:pt x="307" y="204"/>
                  </a:cubicBezTo>
                  <a:close/>
                  <a:moveTo>
                    <a:pt x="6" y="229"/>
                  </a:moveTo>
                  <a:cubicBezTo>
                    <a:pt x="10" y="227"/>
                    <a:pt x="12" y="225"/>
                    <a:pt x="10" y="223"/>
                  </a:cubicBezTo>
                  <a:cubicBezTo>
                    <a:pt x="8" y="221"/>
                    <a:pt x="3" y="231"/>
                    <a:pt x="6" y="229"/>
                  </a:cubicBezTo>
                  <a:close/>
                  <a:moveTo>
                    <a:pt x="36" y="213"/>
                  </a:moveTo>
                  <a:cubicBezTo>
                    <a:pt x="32" y="212"/>
                    <a:pt x="22" y="218"/>
                    <a:pt x="25" y="219"/>
                  </a:cubicBezTo>
                  <a:cubicBezTo>
                    <a:pt x="28" y="219"/>
                    <a:pt x="29" y="216"/>
                    <a:pt x="32" y="216"/>
                  </a:cubicBezTo>
                  <a:cubicBezTo>
                    <a:pt x="35" y="216"/>
                    <a:pt x="40" y="215"/>
                    <a:pt x="36" y="213"/>
                  </a:cubicBezTo>
                  <a:close/>
                  <a:moveTo>
                    <a:pt x="127" y="171"/>
                  </a:moveTo>
                  <a:cubicBezTo>
                    <a:pt x="127" y="169"/>
                    <a:pt x="124" y="169"/>
                    <a:pt x="120" y="174"/>
                  </a:cubicBezTo>
                  <a:cubicBezTo>
                    <a:pt x="117" y="178"/>
                    <a:pt x="114" y="180"/>
                    <a:pt x="113" y="182"/>
                  </a:cubicBezTo>
                  <a:cubicBezTo>
                    <a:pt x="113" y="184"/>
                    <a:pt x="109" y="181"/>
                    <a:pt x="107" y="184"/>
                  </a:cubicBezTo>
                  <a:cubicBezTo>
                    <a:pt x="106" y="186"/>
                    <a:pt x="108" y="192"/>
                    <a:pt x="111" y="190"/>
                  </a:cubicBezTo>
                  <a:cubicBezTo>
                    <a:pt x="113" y="188"/>
                    <a:pt x="113" y="190"/>
                    <a:pt x="115" y="190"/>
                  </a:cubicBezTo>
                  <a:cubicBezTo>
                    <a:pt x="117" y="190"/>
                    <a:pt x="124" y="185"/>
                    <a:pt x="126" y="183"/>
                  </a:cubicBezTo>
                  <a:cubicBezTo>
                    <a:pt x="127" y="180"/>
                    <a:pt x="123" y="179"/>
                    <a:pt x="122" y="178"/>
                  </a:cubicBezTo>
                  <a:cubicBezTo>
                    <a:pt x="122" y="176"/>
                    <a:pt x="126" y="176"/>
                    <a:pt x="128" y="175"/>
                  </a:cubicBezTo>
                  <a:cubicBezTo>
                    <a:pt x="130" y="174"/>
                    <a:pt x="126" y="173"/>
                    <a:pt x="127" y="171"/>
                  </a:cubicBezTo>
                  <a:close/>
                  <a:moveTo>
                    <a:pt x="13" y="150"/>
                  </a:moveTo>
                  <a:cubicBezTo>
                    <a:pt x="13" y="147"/>
                    <a:pt x="5" y="150"/>
                    <a:pt x="6" y="153"/>
                  </a:cubicBezTo>
                  <a:cubicBezTo>
                    <a:pt x="7" y="155"/>
                    <a:pt x="14" y="157"/>
                    <a:pt x="17" y="156"/>
                  </a:cubicBezTo>
                  <a:cubicBezTo>
                    <a:pt x="20" y="155"/>
                    <a:pt x="21" y="152"/>
                    <a:pt x="19" y="151"/>
                  </a:cubicBezTo>
                  <a:cubicBezTo>
                    <a:pt x="17" y="149"/>
                    <a:pt x="13" y="153"/>
                    <a:pt x="13" y="150"/>
                  </a:cubicBezTo>
                  <a:close/>
                  <a:moveTo>
                    <a:pt x="811" y="295"/>
                  </a:moveTo>
                  <a:cubicBezTo>
                    <a:pt x="810" y="292"/>
                    <a:pt x="803" y="294"/>
                    <a:pt x="800" y="292"/>
                  </a:cubicBezTo>
                  <a:cubicBezTo>
                    <a:pt x="797" y="289"/>
                    <a:pt x="791" y="301"/>
                    <a:pt x="790" y="306"/>
                  </a:cubicBezTo>
                  <a:cubicBezTo>
                    <a:pt x="789" y="311"/>
                    <a:pt x="780" y="316"/>
                    <a:pt x="780" y="316"/>
                  </a:cubicBezTo>
                  <a:cubicBezTo>
                    <a:pt x="780" y="316"/>
                    <a:pt x="754" y="317"/>
                    <a:pt x="752" y="317"/>
                  </a:cubicBezTo>
                  <a:cubicBezTo>
                    <a:pt x="751" y="317"/>
                    <a:pt x="745" y="322"/>
                    <a:pt x="741" y="325"/>
                  </a:cubicBezTo>
                  <a:cubicBezTo>
                    <a:pt x="741" y="325"/>
                    <a:pt x="742" y="325"/>
                    <a:pt x="742" y="325"/>
                  </a:cubicBezTo>
                  <a:cubicBezTo>
                    <a:pt x="744" y="330"/>
                    <a:pt x="735" y="333"/>
                    <a:pt x="726" y="333"/>
                  </a:cubicBezTo>
                  <a:cubicBezTo>
                    <a:pt x="723" y="333"/>
                    <a:pt x="721" y="333"/>
                    <a:pt x="720" y="334"/>
                  </a:cubicBezTo>
                  <a:cubicBezTo>
                    <a:pt x="720" y="335"/>
                    <a:pt x="720" y="336"/>
                    <a:pt x="720" y="337"/>
                  </a:cubicBezTo>
                  <a:cubicBezTo>
                    <a:pt x="720" y="337"/>
                    <a:pt x="719" y="338"/>
                    <a:pt x="718" y="339"/>
                  </a:cubicBezTo>
                  <a:cubicBezTo>
                    <a:pt x="716" y="342"/>
                    <a:pt x="705" y="347"/>
                    <a:pt x="699" y="350"/>
                  </a:cubicBezTo>
                  <a:cubicBezTo>
                    <a:pt x="692" y="354"/>
                    <a:pt x="683" y="352"/>
                    <a:pt x="683" y="347"/>
                  </a:cubicBezTo>
                  <a:cubicBezTo>
                    <a:pt x="683" y="341"/>
                    <a:pt x="688" y="342"/>
                    <a:pt x="689" y="345"/>
                  </a:cubicBezTo>
                  <a:cubicBezTo>
                    <a:pt x="690" y="346"/>
                    <a:pt x="691" y="345"/>
                    <a:pt x="692" y="344"/>
                  </a:cubicBezTo>
                  <a:cubicBezTo>
                    <a:pt x="691" y="342"/>
                    <a:pt x="691" y="340"/>
                    <a:pt x="691" y="338"/>
                  </a:cubicBezTo>
                  <a:cubicBezTo>
                    <a:pt x="689" y="337"/>
                    <a:pt x="692" y="329"/>
                    <a:pt x="688" y="327"/>
                  </a:cubicBezTo>
                  <a:cubicBezTo>
                    <a:pt x="684" y="326"/>
                    <a:pt x="679" y="333"/>
                    <a:pt x="680" y="329"/>
                  </a:cubicBezTo>
                  <a:cubicBezTo>
                    <a:pt x="680" y="324"/>
                    <a:pt x="687" y="320"/>
                    <a:pt x="683" y="314"/>
                  </a:cubicBezTo>
                  <a:cubicBezTo>
                    <a:pt x="679" y="308"/>
                    <a:pt x="672" y="308"/>
                    <a:pt x="670" y="313"/>
                  </a:cubicBezTo>
                  <a:cubicBezTo>
                    <a:pt x="669" y="317"/>
                    <a:pt x="664" y="315"/>
                    <a:pt x="662" y="319"/>
                  </a:cubicBezTo>
                  <a:cubicBezTo>
                    <a:pt x="660" y="322"/>
                    <a:pt x="659" y="330"/>
                    <a:pt x="660" y="336"/>
                  </a:cubicBezTo>
                  <a:cubicBezTo>
                    <a:pt x="661" y="342"/>
                    <a:pt x="660" y="344"/>
                    <a:pt x="654" y="348"/>
                  </a:cubicBezTo>
                  <a:cubicBezTo>
                    <a:pt x="649" y="351"/>
                    <a:pt x="646" y="343"/>
                    <a:pt x="648" y="332"/>
                  </a:cubicBezTo>
                  <a:cubicBezTo>
                    <a:pt x="650" y="325"/>
                    <a:pt x="654" y="318"/>
                    <a:pt x="650" y="318"/>
                  </a:cubicBezTo>
                  <a:cubicBezTo>
                    <a:pt x="646" y="318"/>
                    <a:pt x="655" y="310"/>
                    <a:pt x="662" y="308"/>
                  </a:cubicBezTo>
                  <a:cubicBezTo>
                    <a:pt x="670" y="306"/>
                    <a:pt x="679" y="307"/>
                    <a:pt x="679" y="305"/>
                  </a:cubicBezTo>
                  <a:cubicBezTo>
                    <a:pt x="679" y="304"/>
                    <a:pt x="679" y="304"/>
                    <a:pt x="680" y="304"/>
                  </a:cubicBezTo>
                  <a:cubicBezTo>
                    <a:pt x="678" y="303"/>
                    <a:pt x="677" y="302"/>
                    <a:pt x="675" y="301"/>
                  </a:cubicBezTo>
                  <a:cubicBezTo>
                    <a:pt x="675" y="301"/>
                    <a:pt x="675" y="302"/>
                    <a:pt x="674" y="302"/>
                  </a:cubicBezTo>
                  <a:cubicBezTo>
                    <a:pt x="671" y="304"/>
                    <a:pt x="672" y="299"/>
                    <a:pt x="667" y="299"/>
                  </a:cubicBezTo>
                  <a:cubicBezTo>
                    <a:pt x="661" y="299"/>
                    <a:pt x="656" y="304"/>
                    <a:pt x="652" y="302"/>
                  </a:cubicBezTo>
                  <a:cubicBezTo>
                    <a:pt x="648" y="299"/>
                    <a:pt x="650" y="297"/>
                    <a:pt x="646" y="297"/>
                  </a:cubicBezTo>
                  <a:cubicBezTo>
                    <a:pt x="642" y="297"/>
                    <a:pt x="649" y="289"/>
                    <a:pt x="643" y="292"/>
                  </a:cubicBezTo>
                  <a:cubicBezTo>
                    <a:pt x="637" y="296"/>
                    <a:pt x="629" y="303"/>
                    <a:pt x="625" y="300"/>
                  </a:cubicBezTo>
                  <a:cubicBezTo>
                    <a:pt x="621" y="296"/>
                    <a:pt x="617" y="301"/>
                    <a:pt x="614" y="298"/>
                  </a:cubicBezTo>
                  <a:cubicBezTo>
                    <a:pt x="612" y="295"/>
                    <a:pt x="624" y="287"/>
                    <a:pt x="630" y="288"/>
                  </a:cubicBezTo>
                  <a:cubicBezTo>
                    <a:pt x="632" y="288"/>
                    <a:pt x="633" y="287"/>
                    <a:pt x="635" y="286"/>
                  </a:cubicBezTo>
                  <a:cubicBezTo>
                    <a:pt x="631" y="285"/>
                    <a:pt x="625" y="282"/>
                    <a:pt x="623" y="285"/>
                  </a:cubicBezTo>
                  <a:cubicBezTo>
                    <a:pt x="621" y="287"/>
                    <a:pt x="618" y="285"/>
                    <a:pt x="616" y="283"/>
                  </a:cubicBezTo>
                  <a:cubicBezTo>
                    <a:pt x="614" y="281"/>
                    <a:pt x="612" y="284"/>
                    <a:pt x="609" y="281"/>
                  </a:cubicBezTo>
                  <a:cubicBezTo>
                    <a:pt x="607" y="277"/>
                    <a:pt x="604" y="280"/>
                    <a:pt x="602" y="280"/>
                  </a:cubicBezTo>
                  <a:cubicBezTo>
                    <a:pt x="600" y="281"/>
                    <a:pt x="598" y="279"/>
                    <a:pt x="595" y="278"/>
                  </a:cubicBezTo>
                  <a:cubicBezTo>
                    <a:pt x="592" y="277"/>
                    <a:pt x="594" y="274"/>
                    <a:pt x="592" y="272"/>
                  </a:cubicBezTo>
                  <a:cubicBezTo>
                    <a:pt x="589" y="270"/>
                    <a:pt x="589" y="276"/>
                    <a:pt x="589" y="276"/>
                  </a:cubicBezTo>
                  <a:cubicBezTo>
                    <a:pt x="367" y="277"/>
                    <a:pt x="367" y="277"/>
                    <a:pt x="367" y="277"/>
                  </a:cubicBezTo>
                  <a:cubicBezTo>
                    <a:pt x="368" y="277"/>
                    <a:pt x="368" y="277"/>
                    <a:pt x="368" y="278"/>
                  </a:cubicBezTo>
                  <a:cubicBezTo>
                    <a:pt x="371" y="281"/>
                    <a:pt x="369" y="283"/>
                    <a:pt x="370" y="286"/>
                  </a:cubicBezTo>
                  <a:cubicBezTo>
                    <a:pt x="371" y="290"/>
                    <a:pt x="370" y="294"/>
                    <a:pt x="367" y="294"/>
                  </a:cubicBezTo>
                  <a:cubicBezTo>
                    <a:pt x="364" y="294"/>
                    <a:pt x="364" y="291"/>
                    <a:pt x="366" y="290"/>
                  </a:cubicBezTo>
                  <a:cubicBezTo>
                    <a:pt x="368" y="289"/>
                    <a:pt x="367" y="285"/>
                    <a:pt x="365" y="285"/>
                  </a:cubicBezTo>
                  <a:cubicBezTo>
                    <a:pt x="364" y="285"/>
                    <a:pt x="363" y="284"/>
                    <a:pt x="363" y="282"/>
                  </a:cubicBezTo>
                  <a:cubicBezTo>
                    <a:pt x="360" y="283"/>
                    <a:pt x="356" y="283"/>
                    <a:pt x="351" y="282"/>
                  </a:cubicBezTo>
                  <a:cubicBezTo>
                    <a:pt x="351" y="282"/>
                    <a:pt x="351" y="283"/>
                    <a:pt x="351" y="283"/>
                  </a:cubicBezTo>
                  <a:cubicBezTo>
                    <a:pt x="351" y="285"/>
                    <a:pt x="352" y="290"/>
                    <a:pt x="355" y="294"/>
                  </a:cubicBezTo>
                  <a:cubicBezTo>
                    <a:pt x="358" y="297"/>
                    <a:pt x="356" y="300"/>
                    <a:pt x="359" y="301"/>
                  </a:cubicBezTo>
                  <a:cubicBezTo>
                    <a:pt x="361" y="303"/>
                    <a:pt x="361" y="304"/>
                    <a:pt x="359" y="304"/>
                  </a:cubicBezTo>
                  <a:cubicBezTo>
                    <a:pt x="356" y="303"/>
                    <a:pt x="358" y="306"/>
                    <a:pt x="357" y="311"/>
                  </a:cubicBezTo>
                  <a:cubicBezTo>
                    <a:pt x="356" y="316"/>
                    <a:pt x="356" y="327"/>
                    <a:pt x="356" y="331"/>
                  </a:cubicBezTo>
                  <a:cubicBezTo>
                    <a:pt x="355" y="334"/>
                    <a:pt x="351" y="340"/>
                    <a:pt x="354" y="343"/>
                  </a:cubicBezTo>
                  <a:cubicBezTo>
                    <a:pt x="356" y="347"/>
                    <a:pt x="358" y="352"/>
                    <a:pt x="356" y="356"/>
                  </a:cubicBezTo>
                  <a:cubicBezTo>
                    <a:pt x="355" y="361"/>
                    <a:pt x="355" y="364"/>
                    <a:pt x="357" y="367"/>
                  </a:cubicBezTo>
                  <a:cubicBezTo>
                    <a:pt x="359" y="370"/>
                    <a:pt x="358" y="376"/>
                    <a:pt x="360" y="377"/>
                  </a:cubicBezTo>
                  <a:cubicBezTo>
                    <a:pt x="362" y="379"/>
                    <a:pt x="364" y="381"/>
                    <a:pt x="366" y="384"/>
                  </a:cubicBezTo>
                  <a:cubicBezTo>
                    <a:pt x="368" y="388"/>
                    <a:pt x="369" y="386"/>
                    <a:pt x="370" y="389"/>
                  </a:cubicBezTo>
                  <a:cubicBezTo>
                    <a:pt x="370" y="392"/>
                    <a:pt x="370" y="393"/>
                    <a:pt x="373" y="394"/>
                  </a:cubicBezTo>
                  <a:cubicBezTo>
                    <a:pt x="376" y="395"/>
                    <a:pt x="374" y="398"/>
                    <a:pt x="374" y="400"/>
                  </a:cubicBezTo>
                  <a:cubicBezTo>
                    <a:pt x="374" y="402"/>
                    <a:pt x="378" y="405"/>
                    <a:pt x="383" y="409"/>
                  </a:cubicBezTo>
                  <a:cubicBezTo>
                    <a:pt x="387" y="413"/>
                    <a:pt x="383" y="417"/>
                    <a:pt x="387" y="417"/>
                  </a:cubicBezTo>
                  <a:cubicBezTo>
                    <a:pt x="390" y="417"/>
                    <a:pt x="393" y="419"/>
                    <a:pt x="397" y="421"/>
                  </a:cubicBezTo>
                  <a:cubicBezTo>
                    <a:pt x="400" y="423"/>
                    <a:pt x="401" y="422"/>
                    <a:pt x="403" y="422"/>
                  </a:cubicBezTo>
                  <a:cubicBezTo>
                    <a:pt x="406" y="423"/>
                    <a:pt x="410" y="428"/>
                    <a:pt x="411" y="431"/>
                  </a:cubicBezTo>
                  <a:cubicBezTo>
                    <a:pt x="411" y="433"/>
                    <a:pt x="412" y="434"/>
                    <a:pt x="413" y="436"/>
                  </a:cubicBezTo>
                  <a:cubicBezTo>
                    <a:pt x="431" y="434"/>
                    <a:pt x="431" y="434"/>
                    <a:pt x="431" y="434"/>
                  </a:cubicBezTo>
                  <a:cubicBezTo>
                    <a:pt x="431" y="434"/>
                    <a:pt x="437" y="438"/>
                    <a:pt x="440" y="439"/>
                  </a:cubicBezTo>
                  <a:cubicBezTo>
                    <a:pt x="443" y="439"/>
                    <a:pt x="461" y="446"/>
                    <a:pt x="461" y="446"/>
                  </a:cubicBezTo>
                  <a:cubicBezTo>
                    <a:pt x="484" y="446"/>
                    <a:pt x="484" y="446"/>
                    <a:pt x="484" y="446"/>
                  </a:cubicBezTo>
                  <a:cubicBezTo>
                    <a:pt x="486" y="442"/>
                    <a:pt x="486" y="442"/>
                    <a:pt x="486" y="442"/>
                  </a:cubicBezTo>
                  <a:cubicBezTo>
                    <a:pt x="499" y="442"/>
                    <a:pt x="499" y="442"/>
                    <a:pt x="499" y="442"/>
                  </a:cubicBezTo>
                  <a:cubicBezTo>
                    <a:pt x="499" y="442"/>
                    <a:pt x="507" y="450"/>
                    <a:pt x="508" y="450"/>
                  </a:cubicBezTo>
                  <a:cubicBezTo>
                    <a:pt x="509" y="451"/>
                    <a:pt x="513" y="454"/>
                    <a:pt x="513" y="457"/>
                  </a:cubicBezTo>
                  <a:cubicBezTo>
                    <a:pt x="513" y="459"/>
                    <a:pt x="514" y="461"/>
                    <a:pt x="516" y="462"/>
                  </a:cubicBezTo>
                  <a:cubicBezTo>
                    <a:pt x="518" y="463"/>
                    <a:pt x="525" y="467"/>
                    <a:pt x="525" y="467"/>
                  </a:cubicBezTo>
                  <a:cubicBezTo>
                    <a:pt x="526" y="466"/>
                    <a:pt x="528" y="459"/>
                    <a:pt x="532" y="459"/>
                  </a:cubicBezTo>
                  <a:cubicBezTo>
                    <a:pt x="535" y="459"/>
                    <a:pt x="545" y="462"/>
                    <a:pt x="546" y="467"/>
                  </a:cubicBezTo>
                  <a:cubicBezTo>
                    <a:pt x="548" y="473"/>
                    <a:pt x="552" y="477"/>
                    <a:pt x="554" y="478"/>
                  </a:cubicBezTo>
                  <a:cubicBezTo>
                    <a:pt x="555" y="479"/>
                    <a:pt x="554" y="483"/>
                    <a:pt x="556" y="484"/>
                  </a:cubicBezTo>
                  <a:cubicBezTo>
                    <a:pt x="557" y="486"/>
                    <a:pt x="557" y="489"/>
                    <a:pt x="558" y="489"/>
                  </a:cubicBezTo>
                  <a:cubicBezTo>
                    <a:pt x="559" y="489"/>
                    <a:pt x="566" y="493"/>
                    <a:pt x="569" y="493"/>
                  </a:cubicBezTo>
                  <a:cubicBezTo>
                    <a:pt x="570" y="493"/>
                    <a:pt x="571" y="494"/>
                    <a:pt x="572" y="494"/>
                  </a:cubicBezTo>
                  <a:cubicBezTo>
                    <a:pt x="573" y="488"/>
                    <a:pt x="566" y="487"/>
                    <a:pt x="570" y="484"/>
                  </a:cubicBezTo>
                  <a:cubicBezTo>
                    <a:pt x="575" y="481"/>
                    <a:pt x="570" y="478"/>
                    <a:pt x="572" y="476"/>
                  </a:cubicBezTo>
                  <a:cubicBezTo>
                    <a:pt x="574" y="475"/>
                    <a:pt x="578" y="474"/>
                    <a:pt x="578" y="471"/>
                  </a:cubicBezTo>
                  <a:cubicBezTo>
                    <a:pt x="578" y="469"/>
                    <a:pt x="580" y="469"/>
                    <a:pt x="583" y="470"/>
                  </a:cubicBezTo>
                  <a:cubicBezTo>
                    <a:pt x="586" y="470"/>
                    <a:pt x="591" y="465"/>
                    <a:pt x="591" y="463"/>
                  </a:cubicBezTo>
                  <a:cubicBezTo>
                    <a:pt x="590" y="461"/>
                    <a:pt x="591" y="461"/>
                    <a:pt x="595" y="461"/>
                  </a:cubicBezTo>
                  <a:cubicBezTo>
                    <a:pt x="598" y="462"/>
                    <a:pt x="597" y="458"/>
                    <a:pt x="600" y="458"/>
                  </a:cubicBezTo>
                  <a:cubicBezTo>
                    <a:pt x="602" y="459"/>
                    <a:pt x="603" y="460"/>
                    <a:pt x="604" y="459"/>
                  </a:cubicBezTo>
                  <a:cubicBezTo>
                    <a:pt x="604" y="457"/>
                    <a:pt x="606" y="457"/>
                    <a:pt x="608" y="459"/>
                  </a:cubicBezTo>
                  <a:cubicBezTo>
                    <a:pt x="609" y="462"/>
                    <a:pt x="614" y="462"/>
                    <a:pt x="614" y="460"/>
                  </a:cubicBezTo>
                  <a:cubicBezTo>
                    <a:pt x="615" y="457"/>
                    <a:pt x="617" y="460"/>
                    <a:pt x="620" y="462"/>
                  </a:cubicBezTo>
                  <a:cubicBezTo>
                    <a:pt x="622" y="465"/>
                    <a:pt x="623" y="464"/>
                    <a:pt x="626" y="464"/>
                  </a:cubicBezTo>
                  <a:cubicBezTo>
                    <a:pt x="630" y="464"/>
                    <a:pt x="630" y="463"/>
                    <a:pt x="630" y="461"/>
                  </a:cubicBezTo>
                  <a:cubicBezTo>
                    <a:pt x="630" y="459"/>
                    <a:pt x="634" y="466"/>
                    <a:pt x="637" y="466"/>
                  </a:cubicBezTo>
                  <a:cubicBezTo>
                    <a:pt x="640" y="467"/>
                    <a:pt x="638" y="464"/>
                    <a:pt x="635" y="462"/>
                  </a:cubicBezTo>
                  <a:cubicBezTo>
                    <a:pt x="633" y="460"/>
                    <a:pt x="636" y="459"/>
                    <a:pt x="634" y="458"/>
                  </a:cubicBezTo>
                  <a:cubicBezTo>
                    <a:pt x="631" y="456"/>
                    <a:pt x="636" y="454"/>
                    <a:pt x="641" y="454"/>
                  </a:cubicBezTo>
                  <a:cubicBezTo>
                    <a:pt x="645" y="454"/>
                    <a:pt x="645" y="455"/>
                    <a:pt x="646" y="453"/>
                  </a:cubicBezTo>
                  <a:cubicBezTo>
                    <a:pt x="648" y="450"/>
                    <a:pt x="649" y="453"/>
                    <a:pt x="649" y="455"/>
                  </a:cubicBezTo>
                  <a:cubicBezTo>
                    <a:pt x="649" y="457"/>
                    <a:pt x="656" y="454"/>
                    <a:pt x="660" y="454"/>
                  </a:cubicBezTo>
                  <a:cubicBezTo>
                    <a:pt x="664" y="454"/>
                    <a:pt x="667" y="457"/>
                    <a:pt x="668" y="459"/>
                  </a:cubicBezTo>
                  <a:cubicBezTo>
                    <a:pt x="668" y="461"/>
                    <a:pt x="671" y="462"/>
                    <a:pt x="673" y="460"/>
                  </a:cubicBezTo>
                  <a:cubicBezTo>
                    <a:pt x="676" y="458"/>
                    <a:pt x="678" y="455"/>
                    <a:pt x="681" y="458"/>
                  </a:cubicBezTo>
                  <a:cubicBezTo>
                    <a:pt x="683" y="460"/>
                    <a:pt x="686" y="463"/>
                    <a:pt x="689" y="466"/>
                  </a:cubicBezTo>
                  <a:cubicBezTo>
                    <a:pt x="692" y="469"/>
                    <a:pt x="687" y="473"/>
                    <a:pt x="689" y="476"/>
                  </a:cubicBezTo>
                  <a:cubicBezTo>
                    <a:pt x="691" y="478"/>
                    <a:pt x="689" y="481"/>
                    <a:pt x="692" y="484"/>
                  </a:cubicBezTo>
                  <a:cubicBezTo>
                    <a:pt x="696" y="486"/>
                    <a:pt x="693" y="491"/>
                    <a:pt x="696" y="492"/>
                  </a:cubicBezTo>
                  <a:cubicBezTo>
                    <a:pt x="698" y="493"/>
                    <a:pt x="701" y="497"/>
                    <a:pt x="701" y="499"/>
                  </a:cubicBezTo>
                  <a:cubicBezTo>
                    <a:pt x="701" y="501"/>
                    <a:pt x="707" y="503"/>
                    <a:pt x="707" y="500"/>
                  </a:cubicBezTo>
                  <a:cubicBezTo>
                    <a:pt x="707" y="497"/>
                    <a:pt x="710" y="493"/>
                    <a:pt x="711" y="490"/>
                  </a:cubicBezTo>
                  <a:cubicBezTo>
                    <a:pt x="711" y="488"/>
                    <a:pt x="709" y="477"/>
                    <a:pt x="706" y="474"/>
                  </a:cubicBezTo>
                  <a:cubicBezTo>
                    <a:pt x="704" y="471"/>
                    <a:pt x="707" y="470"/>
                    <a:pt x="704" y="467"/>
                  </a:cubicBezTo>
                  <a:cubicBezTo>
                    <a:pt x="701" y="463"/>
                    <a:pt x="699" y="456"/>
                    <a:pt x="699" y="451"/>
                  </a:cubicBezTo>
                  <a:cubicBezTo>
                    <a:pt x="700" y="446"/>
                    <a:pt x="706" y="437"/>
                    <a:pt x="709" y="434"/>
                  </a:cubicBezTo>
                  <a:cubicBezTo>
                    <a:pt x="712" y="431"/>
                    <a:pt x="715" y="433"/>
                    <a:pt x="716" y="430"/>
                  </a:cubicBezTo>
                  <a:cubicBezTo>
                    <a:pt x="717" y="427"/>
                    <a:pt x="720" y="424"/>
                    <a:pt x="723" y="424"/>
                  </a:cubicBezTo>
                  <a:cubicBezTo>
                    <a:pt x="725" y="424"/>
                    <a:pt x="727" y="424"/>
                    <a:pt x="727" y="422"/>
                  </a:cubicBezTo>
                  <a:cubicBezTo>
                    <a:pt x="728" y="420"/>
                    <a:pt x="731" y="417"/>
                    <a:pt x="736" y="416"/>
                  </a:cubicBezTo>
                  <a:cubicBezTo>
                    <a:pt x="741" y="415"/>
                    <a:pt x="738" y="413"/>
                    <a:pt x="737" y="411"/>
                  </a:cubicBezTo>
                  <a:cubicBezTo>
                    <a:pt x="735" y="408"/>
                    <a:pt x="738" y="406"/>
                    <a:pt x="739" y="408"/>
                  </a:cubicBezTo>
                  <a:cubicBezTo>
                    <a:pt x="740" y="409"/>
                    <a:pt x="742" y="409"/>
                    <a:pt x="744" y="408"/>
                  </a:cubicBezTo>
                  <a:cubicBezTo>
                    <a:pt x="746" y="407"/>
                    <a:pt x="750" y="403"/>
                    <a:pt x="746" y="403"/>
                  </a:cubicBezTo>
                  <a:cubicBezTo>
                    <a:pt x="742" y="403"/>
                    <a:pt x="741" y="402"/>
                    <a:pt x="744" y="401"/>
                  </a:cubicBezTo>
                  <a:cubicBezTo>
                    <a:pt x="746" y="400"/>
                    <a:pt x="744" y="395"/>
                    <a:pt x="741" y="395"/>
                  </a:cubicBezTo>
                  <a:cubicBezTo>
                    <a:pt x="738" y="395"/>
                    <a:pt x="739" y="393"/>
                    <a:pt x="741" y="391"/>
                  </a:cubicBezTo>
                  <a:cubicBezTo>
                    <a:pt x="743" y="389"/>
                    <a:pt x="738" y="386"/>
                    <a:pt x="735" y="384"/>
                  </a:cubicBezTo>
                  <a:cubicBezTo>
                    <a:pt x="733" y="383"/>
                    <a:pt x="737" y="382"/>
                    <a:pt x="739" y="382"/>
                  </a:cubicBezTo>
                  <a:cubicBezTo>
                    <a:pt x="740" y="381"/>
                    <a:pt x="739" y="373"/>
                    <a:pt x="740" y="371"/>
                  </a:cubicBezTo>
                  <a:cubicBezTo>
                    <a:pt x="741" y="369"/>
                    <a:pt x="744" y="369"/>
                    <a:pt x="743" y="371"/>
                  </a:cubicBezTo>
                  <a:cubicBezTo>
                    <a:pt x="741" y="373"/>
                    <a:pt x="740" y="376"/>
                    <a:pt x="742" y="379"/>
                  </a:cubicBezTo>
                  <a:cubicBezTo>
                    <a:pt x="744" y="382"/>
                    <a:pt x="745" y="384"/>
                    <a:pt x="744" y="388"/>
                  </a:cubicBezTo>
                  <a:cubicBezTo>
                    <a:pt x="743" y="393"/>
                    <a:pt x="745" y="392"/>
                    <a:pt x="748" y="386"/>
                  </a:cubicBezTo>
                  <a:cubicBezTo>
                    <a:pt x="750" y="381"/>
                    <a:pt x="751" y="376"/>
                    <a:pt x="749" y="376"/>
                  </a:cubicBezTo>
                  <a:cubicBezTo>
                    <a:pt x="747" y="375"/>
                    <a:pt x="747" y="370"/>
                    <a:pt x="749" y="372"/>
                  </a:cubicBezTo>
                  <a:cubicBezTo>
                    <a:pt x="751" y="375"/>
                    <a:pt x="752" y="375"/>
                    <a:pt x="755" y="372"/>
                  </a:cubicBezTo>
                  <a:cubicBezTo>
                    <a:pt x="758" y="369"/>
                    <a:pt x="761" y="363"/>
                    <a:pt x="759" y="362"/>
                  </a:cubicBezTo>
                  <a:cubicBezTo>
                    <a:pt x="757" y="361"/>
                    <a:pt x="760" y="359"/>
                    <a:pt x="764" y="360"/>
                  </a:cubicBezTo>
                  <a:cubicBezTo>
                    <a:pt x="767" y="360"/>
                    <a:pt x="775" y="357"/>
                    <a:pt x="775" y="356"/>
                  </a:cubicBezTo>
                  <a:cubicBezTo>
                    <a:pt x="777" y="353"/>
                    <a:pt x="763" y="358"/>
                    <a:pt x="763" y="356"/>
                  </a:cubicBezTo>
                  <a:cubicBezTo>
                    <a:pt x="763" y="354"/>
                    <a:pt x="772" y="352"/>
                    <a:pt x="776" y="352"/>
                  </a:cubicBezTo>
                  <a:cubicBezTo>
                    <a:pt x="780" y="352"/>
                    <a:pt x="778" y="346"/>
                    <a:pt x="780" y="349"/>
                  </a:cubicBezTo>
                  <a:cubicBezTo>
                    <a:pt x="782" y="351"/>
                    <a:pt x="784" y="350"/>
                    <a:pt x="787" y="349"/>
                  </a:cubicBezTo>
                  <a:cubicBezTo>
                    <a:pt x="789" y="348"/>
                    <a:pt x="787" y="344"/>
                    <a:pt x="785" y="343"/>
                  </a:cubicBezTo>
                  <a:cubicBezTo>
                    <a:pt x="782" y="342"/>
                    <a:pt x="787" y="340"/>
                    <a:pt x="786" y="339"/>
                  </a:cubicBezTo>
                  <a:cubicBezTo>
                    <a:pt x="785" y="337"/>
                    <a:pt x="788" y="331"/>
                    <a:pt x="791" y="330"/>
                  </a:cubicBezTo>
                  <a:cubicBezTo>
                    <a:pt x="794" y="329"/>
                    <a:pt x="793" y="327"/>
                    <a:pt x="796" y="327"/>
                  </a:cubicBezTo>
                  <a:cubicBezTo>
                    <a:pt x="798" y="327"/>
                    <a:pt x="799" y="324"/>
                    <a:pt x="801" y="321"/>
                  </a:cubicBezTo>
                  <a:cubicBezTo>
                    <a:pt x="804" y="319"/>
                    <a:pt x="808" y="325"/>
                    <a:pt x="811" y="322"/>
                  </a:cubicBezTo>
                  <a:cubicBezTo>
                    <a:pt x="813" y="320"/>
                    <a:pt x="815" y="319"/>
                    <a:pt x="817" y="317"/>
                  </a:cubicBezTo>
                  <a:cubicBezTo>
                    <a:pt x="808" y="305"/>
                    <a:pt x="811" y="297"/>
                    <a:pt x="811" y="295"/>
                  </a:cubicBezTo>
                  <a:close/>
                </a:path>
              </a:pathLst>
            </a:custGeom>
            <a:solidFill>
              <a:schemeClr val="accent1">
                <a:lumMod val="50000"/>
              </a:schemeClr>
            </a:solidFill>
            <a:ln w="3175" cap="flat">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1" name="Freeform 130"/>
            <p:cNvSpPr>
              <a:spLocks noEditPoints="1"/>
            </p:cNvSpPr>
            <p:nvPr/>
          </p:nvSpPr>
          <p:spPr bwMode="auto">
            <a:xfrm>
              <a:off x="8429075" y="4736646"/>
              <a:ext cx="357188" cy="257175"/>
            </a:xfrm>
            <a:custGeom>
              <a:avLst/>
              <a:gdLst>
                <a:gd name="T0" fmla="*/ 102 w 103"/>
                <a:gd name="T1" fmla="*/ 13 h 74"/>
                <a:gd name="T2" fmla="*/ 94 w 103"/>
                <a:gd name="T3" fmla="*/ 13 h 74"/>
                <a:gd name="T4" fmla="*/ 84 w 103"/>
                <a:gd name="T5" fmla="*/ 10 h 74"/>
                <a:gd name="T6" fmla="*/ 81 w 103"/>
                <a:gd name="T7" fmla="*/ 10 h 74"/>
                <a:gd name="T8" fmla="*/ 74 w 103"/>
                <a:gd name="T9" fmla="*/ 10 h 74"/>
                <a:gd name="T10" fmla="*/ 66 w 103"/>
                <a:gd name="T11" fmla="*/ 6 h 74"/>
                <a:gd name="T12" fmla="*/ 62 w 103"/>
                <a:gd name="T13" fmla="*/ 4 h 74"/>
                <a:gd name="T14" fmla="*/ 48 w 103"/>
                <a:gd name="T15" fmla="*/ 3 h 74"/>
                <a:gd name="T16" fmla="*/ 21 w 103"/>
                <a:gd name="T17" fmla="*/ 2 h 74"/>
                <a:gd name="T18" fmla="*/ 12 w 103"/>
                <a:gd name="T19" fmla="*/ 0 h 74"/>
                <a:gd name="T20" fmla="*/ 5 w 103"/>
                <a:gd name="T21" fmla="*/ 4 h 74"/>
                <a:gd name="T22" fmla="*/ 3 w 103"/>
                <a:gd name="T23" fmla="*/ 10 h 74"/>
                <a:gd name="T24" fmla="*/ 5 w 103"/>
                <a:gd name="T25" fmla="*/ 18 h 74"/>
                <a:gd name="T26" fmla="*/ 7 w 103"/>
                <a:gd name="T27" fmla="*/ 17 h 74"/>
                <a:gd name="T28" fmla="*/ 10 w 103"/>
                <a:gd name="T29" fmla="*/ 17 h 74"/>
                <a:gd name="T30" fmla="*/ 15 w 103"/>
                <a:gd name="T31" fmla="*/ 18 h 74"/>
                <a:gd name="T32" fmla="*/ 18 w 103"/>
                <a:gd name="T33" fmla="*/ 18 h 74"/>
                <a:gd name="T34" fmla="*/ 23 w 103"/>
                <a:gd name="T35" fmla="*/ 19 h 74"/>
                <a:gd name="T36" fmla="*/ 25 w 103"/>
                <a:gd name="T37" fmla="*/ 22 h 74"/>
                <a:gd name="T38" fmla="*/ 20 w 103"/>
                <a:gd name="T39" fmla="*/ 27 h 74"/>
                <a:gd name="T40" fmla="*/ 20 w 103"/>
                <a:gd name="T41" fmla="*/ 34 h 74"/>
                <a:gd name="T42" fmla="*/ 19 w 103"/>
                <a:gd name="T43" fmla="*/ 40 h 74"/>
                <a:gd name="T44" fmla="*/ 17 w 103"/>
                <a:gd name="T45" fmla="*/ 43 h 74"/>
                <a:gd name="T46" fmla="*/ 19 w 103"/>
                <a:gd name="T47" fmla="*/ 47 h 74"/>
                <a:gd name="T48" fmla="*/ 17 w 103"/>
                <a:gd name="T49" fmla="*/ 52 h 74"/>
                <a:gd name="T50" fmla="*/ 19 w 103"/>
                <a:gd name="T51" fmla="*/ 56 h 74"/>
                <a:gd name="T52" fmla="*/ 16 w 103"/>
                <a:gd name="T53" fmla="*/ 61 h 74"/>
                <a:gd name="T54" fmla="*/ 17 w 103"/>
                <a:gd name="T55" fmla="*/ 63 h 74"/>
                <a:gd name="T56" fmla="*/ 21 w 103"/>
                <a:gd name="T57" fmla="*/ 64 h 74"/>
                <a:gd name="T58" fmla="*/ 31 w 103"/>
                <a:gd name="T59" fmla="*/ 73 h 74"/>
                <a:gd name="T60" fmla="*/ 33 w 103"/>
                <a:gd name="T61" fmla="*/ 70 h 74"/>
                <a:gd name="T62" fmla="*/ 37 w 103"/>
                <a:gd name="T63" fmla="*/ 70 h 74"/>
                <a:gd name="T64" fmla="*/ 45 w 103"/>
                <a:gd name="T65" fmla="*/ 67 h 74"/>
                <a:gd name="T66" fmla="*/ 55 w 103"/>
                <a:gd name="T67" fmla="*/ 67 h 74"/>
                <a:gd name="T68" fmla="*/ 61 w 103"/>
                <a:gd name="T69" fmla="*/ 64 h 74"/>
                <a:gd name="T70" fmla="*/ 67 w 103"/>
                <a:gd name="T71" fmla="*/ 60 h 74"/>
                <a:gd name="T72" fmla="*/ 70 w 103"/>
                <a:gd name="T73" fmla="*/ 54 h 74"/>
                <a:gd name="T74" fmla="*/ 76 w 103"/>
                <a:gd name="T75" fmla="*/ 48 h 74"/>
                <a:gd name="T76" fmla="*/ 76 w 103"/>
                <a:gd name="T77" fmla="*/ 36 h 74"/>
                <a:gd name="T78" fmla="*/ 83 w 103"/>
                <a:gd name="T79" fmla="*/ 28 h 74"/>
                <a:gd name="T80" fmla="*/ 90 w 103"/>
                <a:gd name="T81" fmla="*/ 24 h 74"/>
                <a:gd name="T82" fmla="*/ 99 w 103"/>
                <a:gd name="T83" fmla="*/ 20 h 74"/>
                <a:gd name="T84" fmla="*/ 102 w 103"/>
                <a:gd name="T85" fmla="*/ 13 h 74"/>
                <a:gd name="T86" fmla="*/ 103 w 103"/>
                <a:gd name="T87" fmla="*/ 39 h 74"/>
                <a:gd name="T88" fmla="*/ 96 w 103"/>
                <a:gd name="T89" fmla="*/ 41 h 74"/>
                <a:gd name="T90" fmla="*/ 103 w 103"/>
                <a:gd name="T91" fmla="*/ 3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74">
                  <a:moveTo>
                    <a:pt x="102" y="13"/>
                  </a:moveTo>
                  <a:cubicBezTo>
                    <a:pt x="99" y="13"/>
                    <a:pt x="96" y="13"/>
                    <a:pt x="94" y="13"/>
                  </a:cubicBezTo>
                  <a:cubicBezTo>
                    <a:pt x="91" y="12"/>
                    <a:pt x="86" y="12"/>
                    <a:pt x="84" y="10"/>
                  </a:cubicBezTo>
                  <a:cubicBezTo>
                    <a:pt x="83" y="9"/>
                    <a:pt x="81" y="8"/>
                    <a:pt x="81" y="10"/>
                  </a:cubicBezTo>
                  <a:cubicBezTo>
                    <a:pt x="81" y="11"/>
                    <a:pt x="77" y="12"/>
                    <a:pt x="74" y="10"/>
                  </a:cubicBezTo>
                  <a:cubicBezTo>
                    <a:pt x="72" y="9"/>
                    <a:pt x="68" y="8"/>
                    <a:pt x="66" y="6"/>
                  </a:cubicBezTo>
                  <a:cubicBezTo>
                    <a:pt x="66" y="6"/>
                    <a:pt x="64" y="5"/>
                    <a:pt x="62" y="4"/>
                  </a:cubicBezTo>
                  <a:cubicBezTo>
                    <a:pt x="59" y="5"/>
                    <a:pt x="53" y="2"/>
                    <a:pt x="48" y="3"/>
                  </a:cubicBezTo>
                  <a:cubicBezTo>
                    <a:pt x="43" y="3"/>
                    <a:pt x="28" y="2"/>
                    <a:pt x="21" y="2"/>
                  </a:cubicBezTo>
                  <a:cubicBezTo>
                    <a:pt x="15" y="3"/>
                    <a:pt x="15" y="0"/>
                    <a:pt x="12" y="0"/>
                  </a:cubicBezTo>
                  <a:cubicBezTo>
                    <a:pt x="8" y="0"/>
                    <a:pt x="10" y="4"/>
                    <a:pt x="5" y="4"/>
                  </a:cubicBezTo>
                  <a:cubicBezTo>
                    <a:pt x="0" y="4"/>
                    <a:pt x="0" y="7"/>
                    <a:pt x="3" y="10"/>
                  </a:cubicBezTo>
                  <a:cubicBezTo>
                    <a:pt x="5" y="11"/>
                    <a:pt x="5" y="15"/>
                    <a:pt x="5" y="18"/>
                  </a:cubicBezTo>
                  <a:cubicBezTo>
                    <a:pt x="6" y="18"/>
                    <a:pt x="6" y="17"/>
                    <a:pt x="7" y="17"/>
                  </a:cubicBezTo>
                  <a:cubicBezTo>
                    <a:pt x="8" y="15"/>
                    <a:pt x="10" y="15"/>
                    <a:pt x="10" y="17"/>
                  </a:cubicBezTo>
                  <a:cubicBezTo>
                    <a:pt x="10" y="19"/>
                    <a:pt x="13" y="18"/>
                    <a:pt x="15" y="18"/>
                  </a:cubicBezTo>
                  <a:cubicBezTo>
                    <a:pt x="16" y="18"/>
                    <a:pt x="16" y="20"/>
                    <a:pt x="18" y="18"/>
                  </a:cubicBezTo>
                  <a:cubicBezTo>
                    <a:pt x="20" y="17"/>
                    <a:pt x="23" y="17"/>
                    <a:pt x="23" y="19"/>
                  </a:cubicBezTo>
                  <a:cubicBezTo>
                    <a:pt x="23" y="21"/>
                    <a:pt x="27" y="20"/>
                    <a:pt x="25" y="22"/>
                  </a:cubicBezTo>
                  <a:cubicBezTo>
                    <a:pt x="22" y="25"/>
                    <a:pt x="20" y="25"/>
                    <a:pt x="20" y="27"/>
                  </a:cubicBezTo>
                  <a:cubicBezTo>
                    <a:pt x="20" y="29"/>
                    <a:pt x="22" y="32"/>
                    <a:pt x="20" y="34"/>
                  </a:cubicBezTo>
                  <a:cubicBezTo>
                    <a:pt x="18" y="36"/>
                    <a:pt x="21" y="40"/>
                    <a:pt x="19" y="40"/>
                  </a:cubicBezTo>
                  <a:cubicBezTo>
                    <a:pt x="17" y="40"/>
                    <a:pt x="14" y="41"/>
                    <a:pt x="17" y="43"/>
                  </a:cubicBezTo>
                  <a:cubicBezTo>
                    <a:pt x="19" y="45"/>
                    <a:pt x="21" y="47"/>
                    <a:pt x="19" y="47"/>
                  </a:cubicBezTo>
                  <a:cubicBezTo>
                    <a:pt x="17" y="47"/>
                    <a:pt x="16" y="51"/>
                    <a:pt x="17" y="52"/>
                  </a:cubicBezTo>
                  <a:cubicBezTo>
                    <a:pt x="18" y="53"/>
                    <a:pt x="22" y="55"/>
                    <a:pt x="19" y="56"/>
                  </a:cubicBezTo>
                  <a:cubicBezTo>
                    <a:pt x="16" y="56"/>
                    <a:pt x="16" y="59"/>
                    <a:pt x="16" y="61"/>
                  </a:cubicBezTo>
                  <a:cubicBezTo>
                    <a:pt x="16" y="61"/>
                    <a:pt x="16" y="62"/>
                    <a:pt x="17" y="63"/>
                  </a:cubicBezTo>
                  <a:cubicBezTo>
                    <a:pt x="18" y="63"/>
                    <a:pt x="20" y="63"/>
                    <a:pt x="21" y="64"/>
                  </a:cubicBezTo>
                  <a:cubicBezTo>
                    <a:pt x="24" y="65"/>
                    <a:pt x="26" y="74"/>
                    <a:pt x="31" y="73"/>
                  </a:cubicBezTo>
                  <a:cubicBezTo>
                    <a:pt x="33" y="73"/>
                    <a:pt x="32" y="71"/>
                    <a:pt x="33" y="70"/>
                  </a:cubicBezTo>
                  <a:cubicBezTo>
                    <a:pt x="34" y="69"/>
                    <a:pt x="35" y="70"/>
                    <a:pt x="37" y="70"/>
                  </a:cubicBezTo>
                  <a:cubicBezTo>
                    <a:pt x="39" y="70"/>
                    <a:pt x="40" y="67"/>
                    <a:pt x="45" y="67"/>
                  </a:cubicBezTo>
                  <a:cubicBezTo>
                    <a:pt x="49" y="67"/>
                    <a:pt x="52" y="67"/>
                    <a:pt x="55" y="67"/>
                  </a:cubicBezTo>
                  <a:cubicBezTo>
                    <a:pt x="58" y="67"/>
                    <a:pt x="60" y="66"/>
                    <a:pt x="61" y="64"/>
                  </a:cubicBezTo>
                  <a:cubicBezTo>
                    <a:pt x="61" y="62"/>
                    <a:pt x="64" y="60"/>
                    <a:pt x="67" y="60"/>
                  </a:cubicBezTo>
                  <a:cubicBezTo>
                    <a:pt x="70" y="59"/>
                    <a:pt x="70" y="56"/>
                    <a:pt x="70" y="54"/>
                  </a:cubicBezTo>
                  <a:cubicBezTo>
                    <a:pt x="70" y="52"/>
                    <a:pt x="76" y="49"/>
                    <a:pt x="76" y="48"/>
                  </a:cubicBezTo>
                  <a:cubicBezTo>
                    <a:pt x="76" y="46"/>
                    <a:pt x="73" y="41"/>
                    <a:pt x="76" y="36"/>
                  </a:cubicBezTo>
                  <a:cubicBezTo>
                    <a:pt x="79" y="31"/>
                    <a:pt x="83" y="31"/>
                    <a:pt x="83" y="28"/>
                  </a:cubicBezTo>
                  <a:cubicBezTo>
                    <a:pt x="83" y="26"/>
                    <a:pt x="86" y="25"/>
                    <a:pt x="90" y="24"/>
                  </a:cubicBezTo>
                  <a:cubicBezTo>
                    <a:pt x="94" y="24"/>
                    <a:pt x="95" y="21"/>
                    <a:pt x="99" y="20"/>
                  </a:cubicBezTo>
                  <a:cubicBezTo>
                    <a:pt x="102" y="19"/>
                    <a:pt x="103" y="16"/>
                    <a:pt x="102" y="13"/>
                  </a:cubicBezTo>
                  <a:close/>
                  <a:moveTo>
                    <a:pt x="103" y="39"/>
                  </a:moveTo>
                  <a:cubicBezTo>
                    <a:pt x="102" y="35"/>
                    <a:pt x="94" y="40"/>
                    <a:pt x="96" y="41"/>
                  </a:cubicBezTo>
                  <a:cubicBezTo>
                    <a:pt x="99" y="44"/>
                    <a:pt x="103" y="43"/>
                    <a:pt x="103" y="39"/>
                  </a:cubicBezTo>
                  <a:close/>
                </a:path>
              </a:pathLst>
            </a:custGeom>
            <a:solidFill>
              <a:schemeClr val="accent1">
                <a:lumMod val="75000"/>
              </a:schemeClr>
            </a:solidFill>
            <a:ln w="3175" cap="flat">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2" name="Freeform 131"/>
            <p:cNvSpPr>
              <a:spLocks/>
            </p:cNvSpPr>
            <p:nvPr/>
          </p:nvSpPr>
          <p:spPr bwMode="auto">
            <a:xfrm>
              <a:off x="9052963" y="4625521"/>
              <a:ext cx="93663" cy="52388"/>
            </a:xfrm>
            <a:custGeom>
              <a:avLst/>
              <a:gdLst>
                <a:gd name="T0" fmla="*/ 0 w 27"/>
                <a:gd name="T1" fmla="*/ 13 h 15"/>
                <a:gd name="T2" fmla="*/ 5 w 27"/>
                <a:gd name="T3" fmla="*/ 13 h 15"/>
                <a:gd name="T4" fmla="*/ 6 w 27"/>
                <a:gd name="T5" fmla="*/ 15 h 15"/>
                <a:gd name="T6" fmla="*/ 12 w 27"/>
                <a:gd name="T7" fmla="*/ 14 h 15"/>
                <a:gd name="T8" fmla="*/ 17 w 27"/>
                <a:gd name="T9" fmla="*/ 14 h 15"/>
                <a:gd name="T10" fmla="*/ 20 w 27"/>
                <a:gd name="T11" fmla="*/ 11 h 15"/>
                <a:gd name="T12" fmla="*/ 22 w 27"/>
                <a:gd name="T13" fmla="*/ 7 h 15"/>
                <a:gd name="T14" fmla="*/ 27 w 27"/>
                <a:gd name="T15" fmla="*/ 3 h 15"/>
                <a:gd name="T16" fmla="*/ 25 w 27"/>
                <a:gd name="T17" fmla="*/ 0 h 15"/>
                <a:gd name="T18" fmla="*/ 19 w 27"/>
                <a:gd name="T19" fmla="*/ 2 h 15"/>
                <a:gd name="T20" fmla="*/ 12 w 27"/>
                <a:gd name="T21" fmla="*/ 4 h 15"/>
                <a:gd name="T22" fmla="*/ 3 w 27"/>
                <a:gd name="T23" fmla="*/ 3 h 15"/>
                <a:gd name="T24" fmla="*/ 0 w 27"/>
                <a:gd name="T25" fmla="*/ 3 h 15"/>
                <a:gd name="T26" fmla="*/ 0 w 27"/>
                <a:gd name="T27"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5">
                  <a:moveTo>
                    <a:pt x="0" y="13"/>
                  </a:moveTo>
                  <a:cubicBezTo>
                    <a:pt x="2" y="12"/>
                    <a:pt x="4" y="12"/>
                    <a:pt x="5" y="13"/>
                  </a:cubicBezTo>
                  <a:cubicBezTo>
                    <a:pt x="6" y="13"/>
                    <a:pt x="6" y="14"/>
                    <a:pt x="6" y="15"/>
                  </a:cubicBezTo>
                  <a:cubicBezTo>
                    <a:pt x="8" y="15"/>
                    <a:pt x="11" y="14"/>
                    <a:pt x="12" y="14"/>
                  </a:cubicBezTo>
                  <a:cubicBezTo>
                    <a:pt x="13" y="13"/>
                    <a:pt x="17" y="15"/>
                    <a:pt x="17" y="14"/>
                  </a:cubicBezTo>
                  <a:cubicBezTo>
                    <a:pt x="17" y="13"/>
                    <a:pt x="18" y="11"/>
                    <a:pt x="20" y="11"/>
                  </a:cubicBezTo>
                  <a:cubicBezTo>
                    <a:pt x="21" y="11"/>
                    <a:pt x="20" y="7"/>
                    <a:pt x="22" y="7"/>
                  </a:cubicBezTo>
                  <a:cubicBezTo>
                    <a:pt x="23" y="6"/>
                    <a:pt x="27" y="3"/>
                    <a:pt x="27" y="3"/>
                  </a:cubicBezTo>
                  <a:cubicBezTo>
                    <a:pt x="27" y="3"/>
                    <a:pt x="25" y="0"/>
                    <a:pt x="25" y="0"/>
                  </a:cubicBezTo>
                  <a:cubicBezTo>
                    <a:pt x="24" y="0"/>
                    <a:pt x="23" y="2"/>
                    <a:pt x="19" y="2"/>
                  </a:cubicBezTo>
                  <a:cubicBezTo>
                    <a:pt x="16" y="2"/>
                    <a:pt x="14" y="4"/>
                    <a:pt x="12" y="4"/>
                  </a:cubicBezTo>
                  <a:cubicBezTo>
                    <a:pt x="11" y="4"/>
                    <a:pt x="6" y="3"/>
                    <a:pt x="3" y="3"/>
                  </a:cubicBezTo>
                  <a:cubicBezTo>
                    <a:pt x="2" y="3"/>
                    <a:pt x="1" y="3"/>
                    <a:pt x="0" y="3"/>
                  </a:cubicBezTo>
                  <a:cubicBezTo>
                    <a:pt x="0" y="5"/>
                    <a:pt x="0" y="9"/>
                    <a:pt x="0" y="1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3" name="Freeform 132"/>
            <p:cNvSpPr>
              <a:spLocks noEditPoints="1"/>
            </p:cNvSpPr>
            <p:nvPr/>
          </p:nvSpPr>
          <p:spPr bwMode="auto">
            <a:xfrm>
              <a:off x="9243463" y="4803321"/>
              <a:ext cx="177800" cy="222250"/>
            </a:xfrm>
            <a:custGeom>
              <a:avLst/>
              <a:gdLst>
                <a:gd name="T0" fmla="*/ 51 w 51"/>
                <a:gd name="T1" fmla="*/ 0 h 64"/>
                <a:gd name="T2" fmla="*/ 47 w 51"/>
                <a:gd name="T3" fmla="*/ 2 h 64"/>
                <a:gd name="T4" fmla="*/ 44 w 51"/>
                <a:gd name="T5" fmla="*/ 4 h 64"/>
                <a:gd name="T6" fmla="*/ 35 w 51"/>
                <a:gd name="T7" fmla="*/ 2 h 64"/>
                <a:gd name="T8" fmla="*/ 24 w 51"/>
                <a:gd name="T9" fmla="*/ 2 h 64"/>
                <a:gd name="T10" fmla="*/ 24 w 51"/>
                <a:gd name="T11" fmla="*/ 3 h 64"/>
                <a:gd name="T12" fmla="*/ 17 w 51"/>
                <a:gd name="T13" fmla="*/ 6 h 64"/>
                <a:gd name="T14" fmla="*/ 13 w 51"/>
                <a:gd name="T15" fmla="*/ 8 h 64"/>
                <a:gd name="T16" fmla="*/ 7 w 51"/>
                <a:gd name="T17" fmla="*/ 9 h 64"/>
                <a:gd name="T18" fmla="*/ 5 w 51"/>
                <a:gd name="T19" fmla="*/ 14 h 64"/>
                <a:gd name="T20" fmla="*/ 3 w 51"/>
                <a:gd name="T21" fmla="*/ 17 h 64"/>
                <a:gd name="T22" fmla="*/ 0 w 51"/>
                <a:gd name="T23" fmla="*/ 21 h 64"/>
                <a:gd name="T24" fmla="*/ 1 w 51"/>
                <a:gd name="T25" fmla="*/ 21 h 64"/>
                <a:gd name="T26" fmla="*/ 5 w 51"/>
                <a:gd name="T27" fmla="*/ 28 h 64"/>
                <a:gd name="T28" fmla="*/ 11 w 51"/>
                <a:gd name="T29" fmla="*/ 30 h 64"/>
                <a:gd name="T30" fmla="*/ 18 w 51"/>
                <a:gd name="T31" fmla="*/ 33 h 64"/>
                <a:gd name="T32" fmla="*/ 9 w 51"/>
                <a:gd name="T33" fmla="*/ 33 h 64"/>
                <a:gd name="T34" fmla="*/ 11 w 51"/>
                <a:gd name="T35" fmla="*/ 40 h 64"/>
                <a:gd name="T36" fmla="*/ 15 w 51"/>
                <a:gd name="T37" fmla="*/ 46 h 64"/>
                <a:gd name="T38" fmla="*/ 23 w 51"/>
                <a:gd name="T39" fmla="*/ 49 h 64"/>
                <a:gd name="T40" fmla="*/ 21 w 51"/>
                <a:gd name="T41" fmla="*/ 41 h 64"/>
                <a:gd name="T42" fmla="*/ 27 w 51"/>
                <a:gd name="T43" fmla="*/ 41 h 64"/>
                <a:gd name="T44" fmla="*/ 23 w 51"/>
                <a:gd name="T45" fmla="*/ 38 h 64"/>
                <a:gd name="T46" fmla="*/ 26 w 51"/>
                <a:gd name="T47" fmla="*/ 36 h 64"/>
                <a:gd name="T48" fmla="*/ 32 w 51"/>
                <a:gd name="T49" fmla="*/ 36 h 64"/>
                <a:gd name="T50" fmla="*/ 29 w 51"/>
                <a:gd name="T51" fmla="*/ 29 h 64"/>
                <a:gd name="T52" fmla="*/ 23 w 51"/>
                <a:gd name="T53" fmla="*/ 29 h 64"/>
                <a:gd name="T54" fmla="*/ 25 w 51"/>
                <a:gd name="T55" fmla="*/ 25 h 64"/>
                <a:gd name="T56" fmla="*/ 19 w 51"/>
                <a:gd name="T57" fmla="*/ 16 h 64"/>
                <a:gd name="T58" fmla="*/ 23 w 51"/>
                <a:gd name="T59" fmla="*/ 14 h 64"/>
                <a:gd name="T60" fmla="*/ 29 w 51"/>
                <a:gd name="T61" fmla="*/ 15 h 64"/>
                <a:gd name="T62" fmla="*/ 31 w 51"/>
                <a:gd name="T63" fmla="*/ 9 h 64"/>
                <a:gd name="T64" fmla="*/ 36 w 51"/>
                <a:gd name="T65" fmla="*/ 10 h 64"/>
                <a:gd name="T66" fmla="*/ 42 w 51"/>
                <a:gd name="T67" fmla="*/ 7 h 64"/>
                <a:gd name="T68" fmla="*/ 47 w 51"/>
                <a:gd name="T69" fmla="*/ 10 h 64"/>
                <a:gd name="T70" fmla="*/ 49 w 51"/>
                <a:gd name="T71" fmla="*/ 7 h 64"/>
                <a:gd name="T72" fmla="*/ 51 w 51"/>
                <a:gd name="T73" fmla="*/ 3 h 64"/>
                <a:gd name="T74" fmla="*/ 51 w 51"/>
                <a:gd name="T75" fmla="*/ 0 h 64"/>
                <a:gd name="T76" fmla="*/ 44 w 51"/>
                <a:gd name="T77" fmla="*/ 60 h 64"/>
                <a:gd name="T78" fmla="*/ 31 w 51"/>
                <a:gd name="T79" fmla="*/ 59 h 64"/>
                <a:gd name="T80" fmla="*/ 26 w 51"/>
                <a:gd name="T81" fmla="*/ 61 h 64"/>
                <a:gd name="T82" fmla="*/ 38 w 51"/>
                <a:gd name="T83" fmla="*/ 64 h 64"/>
                <a:gd name="T84" fmla="*/ 49 w 51"/>
                <a:gd name="T85" fmla="*/ 60 h 64"/>
                <a:gd name="T86" fmla="*/ 44 w 51"/>
                <a:gd name="T8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 h="64">
                  <a:moveTo>
                    <a:pt x="51" y="0"/>
                  </a:moveTo>
                  <a:cubicBezTo>
                    <a:pt x="49" y="0"/>
                    <a:pt x="46" y="1"/>
                    <a:pt x="47" y="2"/>
                  </a:cubicBezTo>
                  <a:cubicBezTo>
                    <a:pt x="47" y="3"/>
                    <a:pt x="46" y="4"/>
                    <a:pt x="44" y="4"/>
                  </a:cubicBezTo>
                  <a:cubicBezTo>
                    <a:pt x="44" y="4"/>
                    <a:pt x="37" y="3"/>
                    <a:pt x="35" y="2"/>
                  </a:cubicBezTo>
                  <a:cubicBezTo>
                    <a:pt x="34" y="2"/>
                    <a:pt x="27" y="2"/>
                    <a:pt x="24" y="2"/>
                  </a:cubicBezTo>
                  <a:cubicBezTo>
                    <a:pt x="24" y="2"/>
                    <a:pt x="24" y="2"/>
                    <a:pt x="24" y="3"/>
                  </a:cubicBezTo>
                  <a:cubicBezTo>
                    <a:pt x="24" y="4"/>
                    <a:pt x="18" y="7"/>
                    <a:pt x="17" y="6"/>
                  </a:cubicBezTo>
                  <a:cubicBezTo>
                    <a:pt x="16" y="6"/>
                    <a:pt x="15" y="8"/>
                    <a:pt x="13" y="8"/>
                  </a:cubicBezTo>
                  <a:cubicBezTo>
                    <a:pt x="11" y="9"/>
                    <a:pt x="8" y="8"/>
                    <a:pt x="7" y="9"/>
                  </a:cubicBezTo>
                  <a:cubicBezTo>
                    <a:pt x="7" y="10"/>
                    <a:pt x="6" y="12"/>
                    <a:pt x="5" y="14"/>
                  </a:cubicBezTo>
                  <a:cubicBezTo>
                    <a:pt x="3" y="15"/>
                    <a:pt x="4" y="16"/>
                    <a:pt x="3" y="17"/>
                  </a:cubicBezTo>
                  <a:cubicBezTo>
                    <a:pt x="1" y="17"/>
                    <a:pt x="1" y="19"/>
                    <a:pt x="0" y="21"/>
                  </a:cubicBezTo>
                  <a:cubicBezTo>
                    <a:pt x="0" y="21"/>
                    <a:pt x="1" y="21"/>
                    <a:pt x="1" y="21"/>
                  </a:cubicBezTo>
                  <a:cubicBezTo>
                    <a:pt x="3" y="22"/>
                    <a:pt x="5" y="25"/>
                    <a:pt x="5" y="28"/>
                  </a:cubicBezTo>
                  <a:cubicBezTo>
                    <a:pt x="5" y="31"/>
                    <a:pt x="9" y="32"/>
                    <a:pt x="11" y="30"/>
                  </a:cubicBezTo>
                  <a:cubicBezTo>
                    <a:pt x="13" y="28"/>
                    <a:pt x="18" y="31"/>
                    <a:pt x="18" y="33"/>
                  </a:cubicBezTo>
                  <a:cubicBezTo>
                    <a:pt x="18" y="34"/>
                    <a:pt x="12" y="31"/>
                    <a:pt x="9" y="33"/>
                  </a:cubicBezTo>
                  <a:cubicBezTo>
                    <a:pt x="6" y="36"/>
                    <a:pt x="12" y="38"/>
                    <a:pt x="11" y="40"/>
                  </a:cubicBezTo>
                  <a:cubicBezTo>
                    <a:pt x="10" y="43"/>
                    <a:pt x="12" y="46"/>
                    <a:pt x="15" y="46"/>
                  </a:cubicBezTo>
                  <a:cubicBezTo>
                    <a:pt x="18" y="46"/>
                    <a:pt x="21" y="50"/>
                    <a:pt x="23" y="49"/>
                  </a:cubicBezTo>
                  <a:cubicBezTo>
                    <a:pt x="24" y="49"/>
                    <a:pt x="21" y="42"/>
                    <a:pt x="21" y="41"/>
                  </a:cubicBezTo>
                  <a:cubicBezTo>
                    <a:pt x="22" y="40"/>
                    <a:pt x="25" y="43"/>
                    <a:pt x="27" y="41"/>
                  </a:cubicBezTo>
                  <a:cubicBezTo>
                    <a:pt x="29" y="39"/>
                    <a:pt x="26" y="38"/>
                    <a:pt x="23" y="38"/>
                  </a:cubicBezTo>
                  <a:cubicBezTo>
                    <a:pt x="21" y="38"/>
                    <a:pt x="23" y="34"/>
                    <a:pt x="26" y="36"/>
                  </a:cubicBezTo>
                  <a:cubicBezTo>
                    <a:pt x="29" y="38"/>
                    <a:pt x="30" y="36"/>
                    <a:pt x="32" y="36"/>
                  </a:cubicBezTo>
                  <a:cubicBezTo>
                    <a:pt x="33" y="35"/>
                    <a:pt x="34" y="30"/>
                    <a:pt x="29" y="29"/>
                  </a:cubicBezTo>
                  <a:cubicBezTo>
                    <a:pt x="25" y="28"/>
                    <a:pt x="25" y="32"/>
                    <a:pt x="23" y="29"/>
                  </a:cubicBezTo>
                  <a:cubicBezTo>
                    <a:pt x="20" y="26"/>
                    <a:pt x="25" y="27"/>
                    <a:pt x="25" y="25"/>
                  </a:cubicBezTo>
                  <a:cubicBezTo>
                    <a:pt x="25" y="22"/>
                    <a:pt x="21" y="19"/>
                    <a:pt x="19" y="16"/>
                  </a:cubicBezTo>
                  <a:cubicBezTo>
                    <a:pt x="17" y="13"/>
                    <a:pt x="22" y="12"/>
                    <a:pt x="23" y="14"/>
                  </a:cubicBezTo>
                  <a:cubicBezTo>
                    <a:pt x="24" y="16"/>
                    <a:pt x="27" y="15"/>
                    <a:pt x="29" y="15"/>
                  </a:cubicBezTo>
                  <a:cubicBezTo>
                    <a:pt x="31" y="14"/>
                    <a:pt x="27" y="10"/>
                    <a:pt x="31" y="9"/>
                  </a:cubicBezTo>
                  <a:cubicBezTo>
                    <a:pt x="34" y="7"/>
                    <a:pt x="34" y="10"/>
                    <a:pt x="36" y="10"/>
                  </a:cubicBezTo>
                  <a:cubicBezTo>
                    <a:pt x="37" y="11"/>
                    <a:pt x="38" y="7"/>
                    <a:pt x="42" y="7"/>
                  </a:cubicBezTo>
                  <a:cubicBezTo>
                    <a:pt x="44" y="7"/>
                    <a:pt x="45" y="8"/>
                    <a:pt x="47" y="10"/>
                  </a:cubicBezTo>
                  <a:cubicBezTo>
                    <a:pt x="48" y="9"/>
                    <a:pt x="49" y="8"/>
                    <a:pt x="49" y="7"/>
                  </a:cubicBezTo>
                  <a:cubicBezTo>
                    <a:pt x="49" y="6"/>
                    <a:pt x="51" y="5"/>
                    <a:pt x="51" y="3"/>
                  </a:cubicBezTo>
                  <a:cubicBezTo>
                    <a:pt x="51" y="2"/>
                    <a:pt x="51" y="1"/>
                    <a:pt x="51" y="0"/>
                  </a:cubicBezTo>
                  <a:close/>
                  <a:moveTo>
                    <a:pt x="44" y="60"/>
                  </a:moveTo>
                  <a:cubicBezTo>
                    <a:pt x="42" y="59"/>
                    <a:pt x="34" y="61"/>
                    <a:pt x="31" y="59"/>
                  </a:cubicBezTo>
                  <a:cubicBezTo>
                    <a:pt x="29" y="56"/>
                    <a:pt x="24" y="60"/>
                    <a:pt x="26" y="61"/>
                  </a:cubicBezTo>
                  <a:cubicBezTo>
                    <a:pt x="29" y="61"/>
                    <a:pt x="34" y="64"/>
                    <a:pt x="38" y="64"/>
                  </a:cubicBezTo>
                  <a:cubicBezTo>
                    <a:pt x="43" y="64"/>
                    <a:pt x="49" y="62"/>
                    <a:pt x="49" y="60"/>
                  </a:cubicBezTo>
                  <a:cubicBezTo>
                    <a:pt x="49" y="59"/>
                    <a:pt x="46" y="61"/>
                    <a:pt x="44" y="6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4" name="Freeform 133"/>
            <p:cNvSpPr>
              <a:spLocks/>
            </p:cNvSpPr>
            <p:nvPr/>
          </p:nvSpPr>
          <p:spPr bwMode="auto">
            <a:xfrm>
              <a:off x="9573663" y="4993821"/>
              <a:ext cx="73025" cy="46038"/>
            </a:xfrm>
            <a:custGeom>
              <a:avLst/>
              <a:gdLst>
                <a:gd name="T0" fmla="*/ 14 w 21"/>
                <a:gd name="T1" fmla="*/ 8 h 13"/>
                <a:gd name="T2" fmla="*/ 19 w 21"/>
                <a:gd name="T3" fmla="*/ 3 h 13"/>
                <a:gd name="T4" fmla="*/ 18 w 21"/>
                <a:gd name="T5" fmla="*/ 2 h 13"/>
                <a:gd name="T6" fmla="*/ 7 w 21"/>
                <a:gd name="T7" fmla="*/ 5 h 13"/>
                <a:gd name="T8" fmla="*/ 3 w 21"/>
                <a:gd name="T9" fmla="*/ 11 h 13"/>
                <a:gd name="T10" fmla="*/ 14 w 21"/>
                <a:gd name="T11" fmla="*/ 8 h 13"/>
              </a:gdLst>
              <a:ahLst/>
              <a:cxnLst>
                <a:cxn ang="0">
                  <a:pos x="T0" y="T1"/>
                </a:cxn>
                <a:cxn ang="0">
                  <a:pos x="T2" y="T3"/>
                </a:cxn>
                <a:cxn ang="0">
                  <a:pos x="T4" y="T5"/>
                </a:cxn>
                <a:cxn ang="0">
                  <a:pos x="T6" y="T7"/>
                </a:cxn>
                <a:cxn ang="0">
                  <a:pos x="T8" y="T9"/>
                </a:cxn>
                <a:cxn ang="0">
                  <a:pos x="T10" y="T11"/>
                </a:cxn>
              </a:cxnLst>
              <a:rect l="0" t="0" r="r" b="b"/>
              <a:pathLst>
                <a:path w="21" h="13">
                  <a:moveTo>
                    <a:pt x="14" y="8"/>
                  </a:moveTo>
                  <a:cubicBezTo>
                    <a:pt x="14" y="7"/>
                    <a:pt x="16" y="4"/>
                    <a:pt x="19" y="3"/>
                  </a:cubicBezTo>
                  <a:cubicBezTo>
                    <a:pt x="21" y="2"/>
                    <a:pt x="20" y="0"/>
                    <a:pt x="18" y="2"/>
                  </a:cubicBezTo>
                  <a:cubicBezTo>
                    <a:pt x="17" y="3"/>
                    <a:pt x="12" y="5"/>
                    <a:pt x="7" y="5"/>
                  </a:cubicBezTo>
                  <a:cubicBezTo>
                    <a:pt x="2" y="5"/>
                    <a:pt x="0" y="9"/>
                    <a:pt x="3" y="11"/>
                  </a:cubicBezTo>
                  <a:cubicBezTo>
                    <a:pt x="8" y="13"/>
                    <a:pt x="14" y="10"/>
                    <a:pt x="14" y="8"/>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5" name="Freeform 134"/>
            <p:cNvSpPr>
              <a:spLocks/>
            </p:cNvSpPr>
            <p:nvPr/>
          </p:nvSpPr>
          <p:spPr bwMode="auto">
            <a:xfrm>
              <a:off x="8011563" y="3827009"/>
              <a:ext cx="301625" cy="152400"/>
            </a:xfrm>
            <a:custGeom>
              <a:avLst/>
              <a:gdLst>
                <a:gd name="T0" fmla="*/ 73 w 87"/>
                <a:gd name="T1" fmla="*/ 31 h 44"/>
                <a:gd name="T2" fmla="*/ 79 w 87"/>
                <a:gd name="T3" fmla="*/ 26 h 44"/>
                <a:gd name="T4" fmla="*/ 86 w 87"/>
                <a:gd name="T5" fmla="*/ 20 h 44"/>
                <a:gd name="T6" fmla="*/ 81 w 87"/>
                <a:gd name="T7" fmla="*/ 14 h 44"/>
                <a:gd name="T8" fmla="*/ 77 w 87"/>
                <a:gd name="T9" fmla="*/ 10 h 44"/>
                <a:gd name="T10" fmla="*/ 76 w 87"/>
                <a:gd name="T11" fmla="*/ 5 h 44"/>
                <a:gd name="T12" fmla="*/ 70 w 87"/>
                <a:gd name="T13" fmla="*/ 5 h 44"/>
                <a:gd name="T14" fmla="*/ 62 w 87"/>
                <a:gd name="T15" fmla="*/ 1 h 44"/>
                <a:gd name="T16" fmla="*/ 61 w 87"/>
                <a:gd name="T17" fmla="*/ 6 h 44"/>
                <a:gd name="T18" fmla="*/ 57 w 87"/>
                <a:gd name="T19" fmla="*/ 7 h 44"/>
                <a:gd name="T20" fmla="*/ 53 w 87"/>
                <a:gd name="T21" fmla="*/ 7 h 44"/>
                <a:gd name="T22" fmla="*/ 49 w 87"/>
                <a:gd name="T23" fmla="*/ 7 h 44"/>
                <a:gd name="T24" fmla="*/ 45 w 87"/>
                <a:gd name="T25" fmla="*/ 6 h 44"/>
                <a:gd name="T26" fmla="*/ 39 w 87"/>
                <a:gd name="T27" fmla="*/ 10 h 44"/>
                <a:gd name="T28" fmla="*/ 36 w 87"/>
                <a:gd name="T29" fmla="*/ 8 h 44"/>
                <a:gd name="T30" fmla="*/ 32 w 87"/>
                <a:gd name="T31" fmla="*/ 11 h 44"/>
                <a:gd name="T32" fmla="*/ 31 w 87"/>
                <a:gd name="T33" fmla="*/ 14 h 44"/>
                <a:gd name="T34" fmla="*/ 26 w 87"/>
                <a:gd name="T35" fmla="*/ 17 h 44"/>
                <a:gd name="T36" fmla="*/ 24 w 87"/>
                <a:gd name="T37" fmla="*/ 10 h 44"/>
                <a:gd name="T38" fmla="*/ 12 w 87"/>
                <a:gd name="T39" fmla="*/ 2 h 44"/>
                <a:gd name="T40" fmla="*/ 13 w 87"/>
                <a:gd name="T41" fmla="*/ 7 h 44"/>
                <a:gd name="T42" fmla="*/ 10 w 87"/>
                <a:gd name="T43" fmla="*/ 6 h 44"/>
                <a:gd name="T44" fmla="*/ 5 w 87"/>
                <a:gd name="T45" fmla="*/ 8 h 44"/>
                <a:gd name="T46" fmla="*/ 1 w 87"/>
                <a:gd name="T47" fmla="*/ 14 h 44"/>
                <a:gd name="T48" fmla="*/ 8 w 87"/>
                <a:gd name="T49" fmla="*/ 16 h 44"/>
                <a:gd name="T50" fmla="*/ 18 w 87"/>
                <a:gd name="T51" fmla="*/ 16 h 44"/>
                <a:gd name="T52" fmla="*/ 17 w 87"/>
                <a:gd name="T53" fmla="*/ 20 h 44"/>
                <a:gd name="T54" fmla="*/ 12 w 87"/>
                <a:gd name="T55" fmla="*/ 22 h 44"/>
                <a:gd name="T56" fmla="*/ 3 w 87"/>
                <a:gd name="T57" fmla="*/ 24 h 44"/>
                <a:gd name="T58" fmla="*/ 15 w 87"/>
                <a:gd name="T59" fmla="*/ 25 h 44"/>
                <a:gd name="T60" fmla="*/ 18 w 87"/>
                <a:gd name="T61" fmla="*/ 28 h 44"/>
                <a:gd name="T62" fmla="*/ 20 w 87"/>
                <a:gd name="T63" fmla="*/ 30 h 44"/>
                <a:gd name="T64" fmla="*/ 17 w 87"/>
                <a:gd name="T65" fmla="*/ 34 h 44"/>
                <a:gd name="T66" fmla="*/ 13 w 87"/>
                <a:gd name="T67" fmla="*/ 37 h 44"/>
                <a:gd name="T68" fmla="*/ 24 w 87"/>
                <a:gd name="T69" fmla="*/ 36 h 44"/>
                <a:gd name="T70" fmla="*/ 38 w 87"/>
                <a:gd name="T71" fmla="*/ 42 h 44"/>
                <a:gd name="T72" fmla="*/ 52 w 87"/>
                <a:gd name="T73" fmla="*/ 39 h 44"/>
                <a:gd name="T74" fmla="*/ 62 w 87"/>
                <a:gd name="T75" fmla="*/ 35 h 44"/>
                <a:gd name="T76" fmla="*/ 73 w 87"/>
                <a:gd name="T77" fmla="*/ 3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7" h="44">
                  <a:moveTo>
                    <a:pt x="73" y="31"/>
                  </a:moveTo>
                  <a:cubicBezTo>
                    <a:pt x="78" y="31"/>
                    <a:pt x="77" y="26"/>
                    <a:pt x="79" y="26"/>
                  </a:cubicBezTo>
                  <a:cubicBezTo>
                    <a:pt x="81" y="26"/>
                    <a:pt x="84" y="23"/>
                    <a:pt x="86" y="20"/>
                  </a:cubicBezTo>
                  <a:cubicBezTo>
                    <a:pt x="87" y="18"/>
                    <a:pt x="84" y="14"/>
                    <a:pt x="81" y="14"/>
                  </a:cubicBezTo>
                  <a:cubicBezTo>
                    <a:pt x="79" y="14"/>
                    <a:pt x="76" y="11"/>
                    <a:pt x="77" y="10"/>
                  </a:cubicBezTo>
                  <a:cubicBezTo>
                    <a:pt x="78" y="8"/>
                    <a:pt x="75" y="6"/>
                    <a:pt x="76" y="5"/>
                  </a:cubicBezTo>
                  <a:cubicBezTo>
                    <a:pt x="76" y="3"/>
                    <a:pt x="72" y="5"/>
                    <a:pt x="70" y="5"/>
                  </a:cubicBezTo>
                  <a:cubicBezTo>
                    <a:pt x="68" y="6"/>
                    <a:pt x="64" y="0"/>
                    <a:pt x="62" y="1"/>
                  </a:cubicBezTo>
                  <a:cubicBezTo>
                    <a:pt x="61" y="2"/>
                    <a:pt x="62" y="5"/>
                    <a:pt x="61" y="6"/>
                  </a:cubicBezTo>
                  <a:cubicBezTo>
                    <a:pt x="61" y="8"/>
                    <a:pt x="57" y="5"/>
                    <a:pt x="57" y="7"/>
                  </a:cubicBezTo>
                  <a:cubicBezTo>
                    <a:pt x="57" y="8"/>
                    <a:pt x="55" y="8"/>
                    <a:pt x="53" y="7"/>
                  </a:cubicBezTo>
                  <a:cubicBezTo>
                    <a:pt x="52" y="5"/>
                    <a:pt x="49" y="6"/>
                    <a:pt x="49" y="7"/>
                  </a:cubicBezTo>
                  <a:cubicBezTo>
                    <a:pt x="49" y="9"/>
                    <a:pt x="47" y="8"/>
                    <a:pt x="45" y="6"/>
                  </a:cubicBezTo>
                  <a:cubicBezTo>
                    <a:pt x="42" y="4"/>
                    <a:pt x="39" y="8"/>
                    <a:pt x="39" y="10"/>
                  </a:cubicBezTo>
                  <a:cubicBezTo>
                    <a:pt x="40" y="11"/>
                    <a:pt x="38" y="12"/>
                    <a:pt x="36" y="8"/>
                  </a:cubicBezTo>
                  <a:cubicBezTo>
                    <a:pt x="34" y="4"/>
                    <a:pt x="31" y="8"/>
                    <a:pt x="32" y="11"/>
                  </a:cubicBezTo>
                  <a:cubicBezTo>
                    <a:pt x="34" y="13"/>
                    <a:pt x="33" y="15"/>
                    <a:pt x="31" y="14"/>
                  </a:cubicBezTo>
                  <a:cubicBezTo>
                    <a:pt x="30" y="13"/>
                    <a:pt x="27" y="15"/>
                    <a:pt x="26" y="17"/>
                  </a:cubicBezTo>
                  <a:cubicBezTo>
                    <a:pt x="25" y="18"/>
                    <a:pt x="21" y="12"/>
                    <a:pt x="24" y="10"/>
                  </a:cubicBezTo>
                  <a:cubicBezTo>
                    <a:pt x="27" y="9"/>
                    <a:pt x="15" y="2"/>
                    <a:pt x="12" y="2"/>
                  </a:cubicBezTo>
                  <a:cubicBezTo>
                    <a:pt x="8" y="2"/>
                    <a:pt x="11" y="5"/>
                    <a:pt x="13" y="7"/>
                  </a:cubicBezTo>
                  <a:cubicBezTo>
                    <a:pt x="15" y="8"/>
                    <a:pt x="11" y="8"/>
                    <a:pt x="10" y="6"/>
                  </a:cubicBezTo>
                  <a:cubicBezTo>
                    <a:pt x="9" y="5"/>
                    <a:pt x="6" y="6"/>
                    <a:pt x="5" y="8"/>
                  </a:cubicBezTo>
                  <a:cubicBezTo>
                    <a:pt x="3" y="11"/>
                    <a:pt x="1" y="12"/>
                    <a:pt x="1" y="14"/>
                  </a:cubicBezTo>
                  <a:cubicBezTo>
                    <a:pt x="0" y="15"/>
                    <a:pt x="5" y="17"/>
                    <a:pt x="8" y="16"/>
                  </a:cubicBezTo>
                  <a:cubicBezTo>
                    <a:pt x="12" y="14"/>
                    <a:pt x="16" y="14"/>
                    <a:pt x="18" y="16"/>
                  </a:cubicBezTo>
                  <a:cubicBezTo>
                    <a:pt x="20" y="17"/>
                    <a:pt x="15" y="18"/>
                    <a:pt x="17" y="20"/>
                  </a:cubicBezTo>
                  <a:cubicBezTo>
                    <a:pt x="19" y="21"/>
                    <a:pt x="17" y="22"/>
                    <a:pt x="12" y="22"/>
                  </a:cubicBezTo>
                  <a:cubicBezTo>
                    <a:pt x="8" y="21"/>
                    <a:pt x="2" y="23"/>
                    <a:pt x="3" y="24"/>
                  </a:cubicBezTo>
                  <a:cubicBezTo>
                    <a:pt x="4" y="26"/>
                    <a:pt x="15" y="23"/>
                    <a:pt x="15" y="25"/>
                  </a:cubicBezTo>
                  <a:cubicBezTo>
                    <a:pt x="15" y="26"/>
                    <a:pt x="15" y="29"/>
                    <a:pt x="18" y="28"/>
                  </a:cubicBezTo>
                  <a:cubicBezTo>
                    <a:pt x="21" y="26"/>
                    <a:pt x="19" y="30"/>
                    <a:pt x="20" y="30"/>
                  </a:cubicBezTo>
                  <a:cubicBezTo>
                    <a:pt x="22" y="31"/>
                    <a:pt x="21" y="34"/>
                    <a:pt x="17" y="34"/>
                  </a:cubicBezTo>
                  <a:cubicBezTo>
                    <a:pt x="14" y="34"/>
                    <a:pt x="12" y="35"/>
                    <a:pt x="13" y="37"/>
                  </a:cubicBezTo>
                  <a:cubicBezTo>
                    <a:pt x="15" y="39"/>
                    <a:pt x="20" y="37"/>
                    <a:pt x="24" y="36"/>
                  </a:cubicBezTo>
                  <a:cubicBezTo>
                    <a:pt x="28" y="35"/>
                    <a:pt x="33" y="40"/>
                    <a:pt x="38" y="42"/>
                  </a:cubicBezTo>
                  <a:cubicBezTo>
                    <a:pt x="43" y="44"/>
                    <a:pt x="51" y="41"/>
                    <a:pt x="52" y="39"/>
                  </a:cubicBezTo>
                  <a:cubicBezTo>
                    <a:pt x="53" y="36"/>
                    <a:pt x="60" y="37"/>
                    <a:pt x="62" y="35"/>
                  </a:cubicBezTo>
                  <a:cubicBezTo>
                    <a:pt x="65" y="34"/>
                    <a:pt x="68" y="32"/>
                    <a:pt x="73" y="3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6" name="Freeform 135"/>
            <p:cNvSpPr>
              <a:spLocks/>
            </p:cNvSpPr>
            <p:nvPr/>
          </p:nvSpPr>
          <p:spPr bwMode="auto">
            <a:xfrm>
              <a:off x="8397325" y="4315959"/>
              <a:ext cx="128588" cy="142875"/>
            </a:xfrm>
            <a:custGeom>
              <a:avLst/>
              <a:gdLst>
                <a:gd name="T0" fmla="*/ 33 w 37"/>
                <a:gd name="T1" fmla="*/ 13 h 41"/>
                <a:gd name="T2" fmla="*/ 30 w 37"/>
                <a:gd name="T3" fmla="*/ 11 h 41"/>
                <a:gd name="T4" fmla="*/ 25 w 37"/>
                <a:gd name="T5" fmla="*/ 12 h 41"/>
                <a:gd name="T6" fmla="*/ 20 w 37"/>
                <a:gd name="T7" fmla="*/ 11 h 41"/>
                <a:gd name="T8" fmla="*/ 22 w 37"/>
                <a:gd name="T9" fmla="*/ 6 h 41"/>
                <a:gd name="T10" fmla="*/ 24 w 37"/>
                <a:gd name="T11" fmla="*/ 2 h 41"/>
                <a:gd name="T12" fmla="*/ 23 w 37"/>
                <a:gd name="T13" fmla="*/ 1 h 41"/>
                <a:gd name="T14" fmla="*/ 15 w 37"/>
                <a:gd name="T15" fmla="*/ 3 h 41"/>
                <a:gd name="T16" fmla="*/ 19 w 37"/>
                <a:gd name="T17" fmla="*/ 7 h 41"/>
                <a:gd name="T18" fmla="*/ 13 w 37"/>
                <a:gd name="T19" fmla="*/ 10 h 41"/>
                <a:gd name="T20" fmla="*/ 4 w 37"/>
                <a:gd name="T21" fmla="*/ 10 h 41"/>
                <a:gd name="T22" fmla="*/ 5 w 37"/>
                <a:gd name="T23" fmla="*/ 16 h 41"/>
                <a:gd name="T24" fmla="*/ 9 w 37"/>
                <a:gd name="T25" fmla="*/ 22 h 41"/>
                <a:gd name="T26" fmla="*/ 7 w 37"/>
                <a:gd name="T27" fmla="*/ 29 h 41"/>
                <a:gd name="T28" fmla="*/ 1 w 37"/>
                <a:gd name="T29" fmla="*/ 34 h 41"/>
                <a:gd name="T30" fmla="*/ 9 w 37"/>
                <a:gd name="T31" fmla="*/ 41 h 41"/>
                <a:gd name="T32" fmla="*/ 23 w 37"/>
                <a:gd name="T33" fmla="*/ 35 h 41"/>
                <a:gd name="T34" fmla="*/ 33 w 37"/>
                <a:gd name="T35" fmla="*/ 33 h 41"/>
                <a:gd name="T36" fmla="*/ 33 w 37"/>
                <a:gd name="T37" fmla="*/ 14 h 41"/>
                <a:gd name="T38" fmla="*/ 33 w 37"/>
                <a:gd name="T39" fmla="*/ 1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1">
                  <a:moveTo>
                    <a:pt x="33" y="13"/>
                  </a:moveTo>
                  <a:cubicBezTo>
                    <a:pt x="32" y="12"/>
                    <a:pt x="31" y="11"/>
                    <a:pt x="30" y="11"/>
                  </a:cubicBezTo>
                  <a:cubicBezTo>
                    <a:pt x="27" y="7"/>
                    <a:pt x="26" y="10"/>
                    <a:pt x="25" y="12"/>
                  </a:cubicBezTo>
                  <a:cubicBezTo>
                    <a:pt x="25" y="14"/>
                    <a:pt x="22" y="11"/>
                    <a:pt x="20" y="11"/>
                  </a:cubicBezTo>
                  <a:cubicBezTo>
                    <a:pt x="19" y="11"/>
                    <a:pt x="21" y="7"/>
                    <a:pt x="22" y="6"/>
                  </a:cubicBezTo>
                  <a:cubicBezTo>
                    <a:pt x="23" y="6"/>
                    <a:pt x="24" y="4"/>
                    <a:pt x="24" y="2"/>
                  </a:cubicBezTo>
                  <a:cubicBezTo>
                    <a:pt x="24" y="2"/>
                    <a:pt x="24" y="2"/>
                    <a:pt x="23" y="1"/>
                  </a:cubicBezTo>
                  <a:cubicBezTo>
                    <a:pt x="20" y="0"/>
                    <a:pt x="15" y="0"/>
                    <a:pt x="15" y="3"/>
                  </a:cubicBezTo>
                  <a:cubicBezTo>
                    <a:pt x="15" y="6"/>
                    <a:pt x="19" y="5"/>
                    <a:pt x="19" y="7"/>
                  </a:cubicBezTo>
                  <a:cubicBezTo>
                    <a:pt x="19" y="9"/>
                    <a:pt x="15" y="8"/>
                    <a:pt x="13" y="10"/>
                  </a:cubicBezTo>
                  <a:cubicBezTo>
                    <a:pt x="10" y="12"/>
                    <a:pt x="7" y="9"/>
                    <a:pt x="4" y="10"/>
                  </a:cubicBezTo>
                  <a:cubicBezTo>
                    <a:pt x="1" y="12"/>
                    <a:pt x="7" y="13"/>
                    <a:pt x="5" y="16"/>
                  </a:cubicBezTo>
                  <a:cubicBezTo>
                    <a:pt x="3" y="19"/>
                    <a:pt x="5" y="19"/>
                    <a:pt x="9" y="22"/>
                  </a:cubicBezTo>
                  <a:cubicBezTo>
                    <a:pt x="12" y="25"/>
                    <a:pt x="7" y="26"/>
                    <a:pt x="7" y="29"/>
                  </a:cubicBezTo>
                  <a:cubicBezTo>
                    <a:pt x="7" y="32"/>
                    <a:pt x="2" y="32"/>
                    <a:pt x="1" y="34"/>
                  </a:cubicBezTo>
                  <a:cubicBezTo>
                    <a:pt x="0" y="36"/>
                    <a:pt x="5" y="41"/>
                    <a:pt x="9" y="41"/>
                  </a:cubicBezTo>
                  <a:cubicBezTo>
                    <a:pt x="12" y="41"/>
                    <a:pt x="19" y="39"/>
                    <a:pt x="23" y="35"/>
                  </a:cubicBezTo>
                  <a:cubicBezTo>
                    <a:pt x="27" y="31"/>
                    <a:pt x="29" y="35"/>
                    <a:pt x="33" y="33"/>
                  </a:cubicBezTo>
                  <a:cubicBezTo>
                    <a:pt x="37" y="31"/>
                    <a:pt x="34" y="17"/>
                    <a:pt x="33" y="14"/>
                  </a:cubicBezTo>
                  <a:cubicBezTo>
                    <a:pt x="33" y="14"/>
                    <a:pt x="33" y="13"/>
                    <a:pt x="33" y="13"/>
                  </a:cubicBezTo>
                  <a:close/>
                </a:path>
              </a:pathLst>
            </a:custGeom>
            <a:solidFill>
              <a:schemeClr val="accent1">
                <a:lumMod val="20000"/>
                <a:lumOff val="80000"/>
              </a:schemeClr>
            </a:solidFill>
            <a:ln w="3175" cap="flat">
              <a:solidFill>
                <a:schemeClr val="accent1">
                  <a:lumMod val="40000"/>
                  <a:lumOff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7" name="Freeform 136"/>
            <p:cNvSpPr>
              <a:spLocks noEditPoints="1"/>
            </p:cNvSpPr>
            <p:nvPr/>
          </p:nvSpPr>
          <p:spPr bwMode="auto">
            <a:xfrm>
              <a:off x="8462413" y="4163559"/>
              <a:ext cx="282575" cy="354013"/>
            </a:xfrm>
            <a:custGeom>
              <a:avLst/>
              <a:gdLst>
                <a:gd name="T0" fmla="*/ 5 w 81"/>
                <a:gd name="T1" fmla="*/ 46 h 102"/>
                <a:gd name="T2" fmla="*/ 1 w 81"/>
                <a:gd name="T3" fmla="*/ 55 h 102"/>
                <a:gd name="T4" fmla="*/ 11 w 81"/>
                <a:gd name="T5" fmla="*/ 55 h 102"/>
                <a:gd name="T6" fmla="*/ 20 w 81"/>
                <a:gd name="T7" fmla="*/ 53 h 102"/>
                <a:gd name="T8" fmla="*/ 81 w 81"/>
                <a:gd name="T9" fmla="*/ 74 h 102"/>
                <a:gd name="T10" fmla="*/ 68 w 81"/>
                <a:gd name="T11" fmla="*/ 69 h 102"/>
                <a:gd name="T12" fmla="*/ 65 w 81"/>
                <a:gd name="T13" fmla="*/ 60 h 102"/>
                <a:gd name="T14" fmla="*/ 54 w 81"/>
                <a:gd name="T15" fmla="*/ 41 h 102"/>
                <a:gd name="T16" fmla="*/ 41 w 81"/>
                <a:gd name="T17" fmla="*/ 35 h 102"/>
                <a:gd name="T18" fmla="*/ 50 w 81"/>
                <a:gd name="T19" fmla="*/ 16 h 102"/>
                <a:gd name="T20" fmla="*/ 33 w 81"/>
                <a:gd name="T21" fmla="*/ 13 h 102"/>
                <a:gd name="T22" fmla="*/ 40 w 81"/>
                <a:gd name="T23" fmla="*/ 1 h 102"/>
                <a:gd name="T24" fmla="*/ 28 w 81"/>
                <a:gd name="T25" fmla="*/ 5 h 102"/>
                <a:gd name="T26" fmla="*/ 19 w 81"/>
                <a:gd name="T27" fmla="*/ 17 h 102"/>
                <a:gd name="T28" fmla="*/ 12 w 81"/>
                <a:gd name="T29" fmla="*/ 17 h 102"/>
                <a:gd name="T30" fmla="*/ 15 w 81"/>
                <a:gd name="T31" fmla="*/ 28 h 102"/>
                <a:gd name="T32" fmla="*/ 13 w 81"/>
                <a:gd name="T33" fmla="*/ 37 h 102"/>
                <a:gd name="T34" fmla="*/ 22 w 81"/>
                <a:gd name="T35" fmla="*/ 40 h 102"/>
                <a:gd name="T36" fmla="*/ 27 w 81"/>
                <a:gd name="T37" fmla="*/ 40 h 102"/>
                <a:gd name="T38" fmla="*/ 36 w 81"/>
                <a:gd name="T39" fmla="*/ 47 h 102"/>
                <a:gd name="T40" fmla="*/ 39 w 81"/>
                <a:gd name="T41" fmla="*/ 54 h 102"/>
                <a:gd name="T42" fmla="*/ 41 w 81"/>
                <a:gd name="T43" fmla="*/ 64 h 102"/>
                <a:gd name="T44" fmla="*/ 30 w 81"/>
                <a:gd name="T45" fmla="*/ 66 h 102"/>
                <a:gd name="T46" fmla="*/ 32 w 81"/>
                <a:gd name="T47" fmla="*/ 74 h 102"/>
                <a:gd name="T48" fmla="*/ 28 w 81"/>
                <a:gd name="T49" fmla="*/ 83 h 102"/>
                <a:gd name="T50" fmla="*/ 41 w 81"/>
                <a:gd name="T51" fmla="*/ 85 h 102"/>
                <a:gd name="T52" fmla="*/ 33 w 81"/>
                <a:gd name="T53" fmla="*/ 88 h 102"/>
                <a:gd name="T54" fmla="*/ 28 w 81"/>
                <a:gd name="T55" fmla="*/ 97 h 102"/>
                <a:gd name="T56" fmla="*/ 38 w 81"/>
                <a:gd name="T57" fmla="*/ 95 h 102"/>
                <a:gd name="T58" fmla="*/ 50 w 81"/>
                <a:gd name="T59" fmla="*/ 92 h 102"/>
                <a:gd name="T60" fmla="*/ 66 w 81"/>
                <a:gd name="T61" fmla="*/ 92 h 102"/>
                <a:gd name="T62" fmla="*/ 73 w 81"/>
                <a:gd name="T63" fmla="*/ 86 h 102"/>
                <a:gd name="T64" fmla="*/ 81 w 81"/>
                <a:gd name="T65" fmla="*/ 74 h 102"/>
                <a:gd name="T66" fmla="*/ 14 w 81"/>
                <a:gd name="T67"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02">
                  <a:moveTo>
                    <a:pt x="16" y="44"/>
                  </a:moveTo>
                  <a:cubicBezTo>
                    <a:pt x="12" y="41"/>
                    <a:pt x="9" y="46"/>
                    <a:pt x="5" y="46"/>
                  </a:cubicBezTo>
                  <a:cubicBezTo>
                    <a:pt x="5" y="48"/>
                    <a:pt x="4" y="50"/>
                    <a:pt x="3" y="50"/>
                  </a:cubicBezTo>
                  <a:cubicBezTo>
                    <a:pt x="2" y="51"/>
                    <a:pt x="0" y="55"/>
                    <a:pt x="1" y="55"/>
                  </a:cubicBezTo>
                  <a:cubicBezTo>
                    <a:pt x="3" y="55"/>
                    <a:pt x="6" y="58"/>
                    <a:pt x="6" y="56"/>
                  </a:cubicBezTo>
                  <a:cubicBezTo>
                    <a:pt x="7" y="54"/>
                    <a:pt x="8" y="51"/>
                    <a:pt x="11" y="55"/>
                  </a:cubicBezTo>
                  <a:cubicBezTo>
                    <a:pt x="12" y="55"/>
                    <a:pt x="13" y="56"/>
                    <a:pt x="14" y="57"/>
                  </a:cubicBezTo>
                  <a:cubicBezTo>
                    <a:pt x="14" y="55"/>
                    <a:pt x="18" y="55"/>
                    <a:pt x="20" y="53"/>
                  </a:cubicBezTo>
                  <a:cubicBezTo>
                    <a:pt x="22" y="51"/>
                    <a:pt x="19" y="47"/>
                    <a:pt x="16" y="44"/>
                  </a:cubicBezTo>
                  <a:close/>
                  <a:moveTo>
                    <a:pt x="81" y="74"/>
                  </a:moveTo>
                  <a:cubicBezTo>
                    <a:pt x="81" y="70"/>
                    <a:pt x="73" y="67"/>
                    <a:pt x="72" y="69"/>
                  </a:cubicBezTo>
                  <a:cubicBezTo>
                    <a:pt x="71" y="71"/>
                    <a:pt x="69" y="71"/>
                    <a:pt x="68" y="69"/>
                  </a:cubicBezTo>
                  <a:cubicBezTo>
                    <a:pt x="67" y="67"/>
                    <a:pt x="69" y="65"/>
                    <a:pt x="68" y="65"/>
                  </a:cubicBezTo>
                  <a:cubicBezTo>
                    <a:pt x="67" y="64"/>
                    <a:pt x="65" y="61"/>
                    <a:pt x="65" y="60"/>
                  </a:cubicBezTo>
                  <a:cubicBezTo>
                    <a:pt x="66" y="59"/>
                    <a:pt x="63" y="51"/>
                    <a:pt x="59" y="50"/>
                  </a:cubicBezTo>
                  <a:cubicBezTo>
                    <a:pt x="55" y="49"/>
                    <a:pt x="55" y="44"/>
                    <a:pt x="54" y="41"/>
                  </a:cubicBezTo>
                  <a:cubicBezTo>
                    <a:pt x="53" y="38"/>
                    <a:pt x="51" y="39"/>
                    <a:pt x="49" y="37"/>
                  </a:cubicBezTo>
                  <a:cubicBezTo>
                    <a:pt x="47" y="34"/>
                    <a:pt x="43" y="35"/>
                    <a:pt x="41" y="35"/>
                  </a:cubicBezTo>
                  <a:cubicBezTo>
                    <a:pt x="40" y="35"/>
                    <a:pt x="41" y="32"/>
                    <a:pt x="44" y="30"/>
                  </a:cubicBezTo>
                  <a:cubicBezTo>
                    <a:pt x="47" y="28"/>
                    <a:pt x="50" y="18"/>
                    <a:pt x="50" y="16"/>
                  </a:cubicBezTo>
                  <a:cubicBezTo>
                    <a:pt x="50" y="14"/>
                    <a:pt x="38" y="14"/>
                    <a:pt x="36" y="15"/>
                  </a:cubicBezTo>
                  <a:cubicBezTo>
                    <a:pt x="33" y="17"/>
                    <a:pt x="31" y="14"/>
                    <a:pt x="33" y="13"/>
                  </a:cubicBezTo>
                  <a:cubicBezTo>
                    <a:pt x="35" y="12"/>
                    <a:pt x="39" y="8"/>
                    <a:pt x="39" y="6"/>
                  </a:cubicBezTo>
                  <a:cubicBezTo>
                    <a:pt x="39" y="4"/>
                    <a:pt x="42" y="3"/>
                    <a:pt x="40" y="1"/>
                  </a:cubicBezTo>
                  <a:cubicBezTo>
                    <a:pt x="38" y="0"/>
                    <a:pt x="38" y="3"/>
                    <a:pt x="37" y="5"/>
                  </a:cubicBezTo>
                  <a:cubicBezTo>
                    <a:pt x="35" y="6"/>
                    <a:pt x="32" y="5"/>
                    <a:pt x="28" y="5"/>
                  </a:cubicBezTo>
                  <a:cubicBezTo>
                    <a:pt x="24" y="4"/>
                    <a:pt x="23" y="9"/>
                    <a:pt x="23" y="11"/>
                  </a:cubicBezTo>
                  <a:cubicBezTo>
                    <a:pt x="23" y="14"/>
                    <a:pt x="19" y="15"/>
                    <a:pt x="19" y="17"/>
                  </a:cubicBezTo>
                  <a:cubicBezTo>
                    <a:pt x="20" y="19"/>
                    <a:pt x="18" y="20"/>
                    <a:pt x="17" y="19"/>
                  </a:cubicBezTo>
                  <a:cubicBezTo>
                    <a:pt x="16" y="18"/>
                    <a:pt x="15" y="16"/>
                    <a:pt x="12" y="17"/>
                  </a:cubicBezTo>
                  <a:cubicBezTo>
                    <a:pt x="10" y="19"/>
                    <a:pt x="15" y="22"/>
                    <a:pt x="18" y="22"/>
                  </a:cubicBezTo>
                  <a:cubicBezTo>
                    <a:pt x="21" y="23"/>
                    <a:pt x="16" y="25"/>
                    <a:pt x="15" y="28"/>
                  </a:cubicBezTo>
                  <a:cubicBezTo>
                    <a:pt x="15" y="31"/>
                    <a:pt x="19" y="30"/>
                    <a:pt x="20" y="32"/>
                  </a:cubicBezTo>
                  <a:cubicBezTo>
                    <a:pt x="20" y="35"/>
                    <a:pt x="13" y="35"/>
                    <a:pt x="13" y="37"/>
                  </a:cubicBezTo>
                  <a:cubicBezTo>
                    <a:pt x="13" y="40"/>
                    <a:pt x="17" y="36"/>
                    <a:pt x="19" y="35"/>
                  </a:cubicBezTo>
                  <a:cubicBezTo>
                    <a:pt x="20" y="34"/>
                    <a:pt x="18" y="41"/>
                    <a:pt x="22" y="40"/>
                  </a:cubicBezTo>
                  <a:cubicBezTo>
                    <a:pt x="26" y="40"/>
                    <a:pt x="25" y="34"/>
                    <a:pt x="27" y="34"/>
                  </a:cubicBezTo>
                  <a:cubicBezTo>
                    <a:pt x="28" y="34"/>
                    <a:pt x="26" y="37"/>
                    <a:pt x="27" y="40"/>
                  </a:cubicBezTo>
                  <a:cubicBezTo>
                    <a:pt x="28" y="42"/>
                    <a:pt x="24" y="46"/>
                    <a:pt x="24" y="48"/>
                  </a:cubicBezTo>
                  <a:cubicBezTo>
                    <a:pt x="25" y="49"/>
                    <a:pt x="33" y="49"/>
                    <a:pt x="36" y="47"/>
                  </a:cubicBezTo>
                  <a:cubicBezTo>
                    <a:pt x="39" y="44"/>
                    <a:pt x="40" y="47"/>
                    <a:pt x="38" y="49"/>
                  </a:cubicBezTo>
                  <a:cubicBezTo>
                    <a:pt x="36" y="51"/>
                    <a:pt x="37" y="53"/>
                    <a:pt x="39" y="54"/>
                  </a:cubicBezTo>
                  <a:cubicBezTo>
                    <a:pt x="42" y="55"/>
                    <a:pt x="42" y="55"/>
                    <a:pt x="41" y="57"/>
                  </a:cubicBezTo>
                  <a:cubicBezTo>
                    <a:pt x="40" y="59"/>
                    <a:pt x="41" y="62"/>
                    <a:pt x="41" y="64"/>
                  </a:cubicBezTo>
                  <a:cubicBezTo>
                    <a:pt x="40" y="66"/>
                    <a:pt x="33" y="66"/>
                    <a:pt x="33" y="65"/>
                  </a:cubicBezTo>
                  <a:cubicBezTo>
                    <a:pt x="32" y="63"/>
                    <a:pt x="29" y="64"/>
                    <a:pt x="30" y="66"/>
                  </a:cubicBezTo>
                  <a:cubicBezTo>
                    <a:pt x="31" y="67"/>
                    <a:pt x="27" y="69"/>
                    <a:pt x="28" y="71"/>
                  </a:cubicBezTo>
                  <a:cubicBezTo>
                    <a:pt x="28" y="72"/>
                    <a:pt x="32" y="72"/>
                    <a:pt x="32" y="74"/>
                  </a:cubicBezTo>
                  <a:cubicBezTo>
                    <a:pt x="32" y="76"/>
                    <a:pt x="29" y="78"/>
                    <a:pt x="25" y="79"/>
                  </a:cubicBezTo>
                  <a:cubicBezTo>
                    <a:pt x="20" y="81"/>
                    <a:pt x="26" y="84"/>
                    <a:pt x="28" y="83"/>
                  </a:cubicBezTo>
                  <a:cubicBezTo>
                    <a:pt x="30" y="81"/>
                    <a:pt x="29" y="84"/>
                    <a:pt x="33" y="84"/>
                  </a:cubicBezTo>
                  <a:cubicBezTo>
                    <a:pt x="36" y="84"/>
                    <a:pt x="37" y="86"/>
                    <a:pt x="41" y="85"/>
                  </a:cubicBezTo>
                  <a:cubicBezTo>
                    <a:pt x="44" y="84"/>
                    <a:pt x="44" y="85"/>
                    <a:pt x="42" y="87"/>
                  </a:cubicBezTo>
                  <a:cubicBezTo>
                    <a:pt x="39" y="89"/>
                    <a:pt x="35" y="87"/>
                    <a:pt x="33" y="88"/>
                  </a:cubicBezTo>
                  <a:cubicBezTo>
                    <a:pt x="30" y="89"/>
                    <a:pt x="21" y="99"/>
                    <a:pt x="23" y="101"/>
                  </a:cubicBezTo>
                  <a:cubicBezTo>
                    <a:pt x="24" y="102"/>
                    <a:pt x="25" y="99"/>
                    <a:pt x="28" y="97"/>
                  </a:cubicBezTo>
                  <a:cubicBezTo>
                    <a:pt x="32" y="96"/>
                    <a:pt x="32" y="98"/>
                    <a:pt x="34" y="99"/>
                  </a:cubicBezTo>
                  <a:cubicBezTo>
                    <a:pt x="36" y="99"/>
                    <a:pt x="36" y="95"/>
                    <a:pt x="38" y="95"/>
                  </a:cubicBezTo>
                  <a:cubicBezTo>
                    <a:pt x="40" y="95"/>
                    <a:pt x="41" y="94"/>
                    <a:pt x="44" y="94"/>
                  </a:cubicBezTo>
                  <a:cubicBezTo>
                    <a:pt x="47" y="95"/>
                    <a:pt x="49" y="94"/>
                    <a:pt x="50" y="92"/>
                  </a:cubicBezTo>
                  <a:cubicBezTo>
                    <a:pt x="52" y="91"/>
                    <a:pt x="55" y="95"/>
                    <a:pt x="57" y="94"/>
                  </a:cubicBezTo>
                  <a:cubicBezTo>
                    <a:pt x="58" y="93"/>
                    <a:pt x="63" y="92"/>
                    <a:pt x="66" y="92"/>
                  </a:cubicBezTo>
                  <a:cubicBezTo>
                    <a:pt x="68" y="92"/>
                    <a:pt x="75" y="89"/>
                    <a:pt x="77" y="88"/>
                  </a:cubicBezTo>
                  <a:cubicBezTo>
                    <a:pt x="79" y="86"/>
                    <a:pt x="76" y="86"/>
                    <a:pt x="73" y="86"/>
                  </a:cubicBezTo>
                  <a:cubicBezTo>
                    <a:pt x="71" y="86"/>
                    <a:pt x="71" y="84"/>
                    <a:pt x="74" y="81"/>
                  </a:cubicBezTo>
                  <a:cubicBezTo>
                    <a:pt x="76" y="79"/>
                    <a:pt x="80" y="77"/>
                    <a:pt x="81" y="74"/>
                  </a:cubicBezTo>
                  <a:close/>
                  <a:moveTo>
                    <a:pt x="9" y="14"/>
                  </a:moveTo>
                  <a:cubicBezTo>
                    <a:pt x="12" y="14"/>
                    <a:pt x="16" y="8"/>
                    <a:pt x="14" y="7"/>
                  </a:cubicBezTo>
                  <a:cubicBezTo>
                    <a:pt x="13" y="5"/>
                    <a:pt x="7" y="14"/>
                    <a:pt x="9" y="1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8" name="Freeform 137"/>
            <p:cNvSpPr>
              <a:spLocks noEditPoints="1"/>
            </p:cNvSpPr>
            <p:nvPr/>
          </p:nvSpPr>
          <p:spPr bwMode="auto">
            <a:xfrm>
              <a:off x="8462413" y="4163559"/>
              <a:ext cx="282575" cy="354013"/>
            </a:xfrm>
            <a:custGeom>
              <a:avLst/>
              <a:gdLst>
                <a:gd name="T0" fmla="*/ 5 w 81"/>
                <a:gd name="T1" fmla="*/ 46 h 102"/>
                <a:gd name="T2" fmla="*/ 1 w 81"/>
                <a:gd name="T3" fmla="*/ 55 h 102"/>
                <a:gd name="T4" fmla="*/ 11 w 81"/>
                <a:gd name="T5" fmla="*/ 55 h 102"/>
                <a:gd name="T6" fmla="*/ 20 w 81"/>
                <a:gd name="T7" fmla="*/ 53 h 102"/>
                <a:gd name="T8" fmla="*/ 81 w 81"/>
                <a:gd name="T9" fmla="*/ 74 h 102"/>
                <a:gd name="T10" fmla="*/ 68 w 81"/>
                <a:gd name="T11" fmla="*/ 69 h 102"/>
                <a:gd name="T12" fmla="*/ 65 w 81"/>
                <a:gd name="T13" fmla="*/ 60 h 102"/>
                <a:gd name="T14" fmla="*/ 54 w 81"/>
                <a:gd name="T15" fmla="*/ 41 h 102"/>
                <a:gd name="T16" fmla="*/ 41 w 81"/>
                <a:gd name="T17" fmla="*/ 35 h 102"/>
                <a:gd name="T18" fmla="*/ 50 w 81"/>
                <a:gd name="T19" fmla="*/ 16 h 102"/>
                <a:gd name="T20" fmla="*/ 33 w 81"/>
                <a:gd name="T21" fmla="*/ 13 h 102"/>
                <a:gd name="T22" fmla="*/ 40 w 81"/>
                <a:gd name="T23" fmla="*/ 1 h 102"/>
                <a:gd name="T24" fmla="*/ 28 w 81"/>
                <a:gd name="T25" fmla="*/ 5 h 102"/>
                <a:gd name="T26" fmla="*/ 19 w 81"/>
                <a:gd name="T27" fmla="*/ 17 h 102"/>
                <a:gd name="T28" fmla="*/ 12 w 81"/>
                <a:gd name="T29" fmla="*/ 17 h 102"/>
                <a:gd name="T30" fmla="*/ 15 w 81"/>
                <a:gd name="T31" fmla="*/ 28 h 102"/>
                <a:gd name="T32" fmla="*/ 13 w 81"/>
                <a:gd name="T33" fmla="*/ 37 h 102"/>
                <a:gd name="T34" fmla="*/ 22 w 81"/>
                <a:gd name="T35" fmla="*/ 40 h 102"/>
                <a:gd name="T36" fmla="*/ 27 w 81"/>
                <a:gd name="T37" fmla="*/ 40 h 102"/>
                <a:gd name="T38" fmla="*/ 36 w 81"/>
                <a:gd name="T39" fmla="*/ 47 h 102"/>
                <a:gd name="T40" fmla="*/ 39 w 81"/>
                <a:gd name="T41" fmla="*/ 54 h 102"/>
                <a:gd name="T42" fmla="*/ 41 w 81"/>
                <a:gd name="T43" fmla="*/ 64 h 102"/>
                <a:gd name="T44" fmla="*/ 30 w 81"/>
                <a:gd name="T45" fmla="*/ 66 h 102"/>
                <a:gd name="T46" fmla="*/ 32 w 81"/>
                <a:gd name="T47" fmla="*/ 74 h 102"/>
                <a:gd name="T48" fmla="*/ 28 w 81"/>
                <a:gd name="T49" fmla="*/ 83 h 102"/>
                <a:gd name="T50" fmla="*/ 41 w 81"/>
                <a:gd name="T51" fmla="*/ 85 h 102"/>
                <a:gd name="T52" fmla="*/ 33 w 81"/>
                <a:gd name="T53" fmla="*/ 88 h 102"/>
                <a:gd name="T54" fmla="*/ 28 w 81"/>
                <a:gd name="T55" fmla="*/ 97 h 102"/>
                <a:gd name="T56" fmla="*/ 38 w 81"/>
                <a:gd name="T57" fmla="*/ 95 h 102"/>
                <a:gd name="T58" fmla="*/ 50 w 81"/>
                <a:gd name="T59" fmla="*/ 92 h 102"/>
                <a:gd name="T60" fmla="*/ 66 w 81"/>
                <a:gd name="T61" fmla="*/ 92 h 102"/>
                <a:gd name="T62" fmla="*/ 73 w 81"/>
                <a:gd name="T63" fmla="*/ 86 h 102"/>
                <a:gd name="T64" fmla="*/ 81 w 81"/>
                <a:gd name="T65" fmla="*/ 74 h 102"/>
                <a:gd name="T66" fmla="*/ 14 w 81"/>
                <a:gd name="T67"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02">
                  <a:moveTo>
                    <a:pt x="16" y="44"/>
                  </a:moveTo>
                  <a:cubicBezTo>
                    <a:pt x="12" y="41"/>
                    <a:pt x="9" y="46"/>
                    <a:pt x="5" y="46"/>
                  </a:cubicBezTo>
                  <a:cubicBezTo>
                    <a:pt x="5" y="48"/>
                    <a:pt x="4" y="50"/>
                    <a:pt x="3" y="50"/>
                  </a:cubicBezTo>
                  <a:cubicBezTo>
                    <a:pt x="2" y="51"/>
                    <a:pt x="0" y="55"/>
                    <a:pt x="1" y="55"/>
                  </a:cubicBezTo>
                  <a:cubicBezTo>
                    <a:pt x="3" y="55"/>
                    <a:pt x="6" y="58"/>
                    <a:pt x="6" y="56"/>
                  </a:cubicBezTo>
                  <a:cubicBezTo>
                    <a:pt x="7" y="54"/>
                    <a:pt x="8" y="51"/>
                    <a:pt x="11" y="55"/>
                  </a:cubicBezTo>
                  <a:cubicBezTo>
                    <a:pt x="12" y="55"/>
                    <a:pt x="13" y="56"/>
                    <a:pt x="14" y="57"/>
                  </a:cubicBezTo>
                  <a:cubicBezTo>
                    <a:pt x="14" y="55"/>
                    <a:pt x="18" y="55"/>
                    <a:pt x="20" y="53"/>
                  </a:cubicBezTo>
                  <a:cubicBezTo>
                    <a:pt x="22" y="51"/>
                    <a:pt x="19" y="47"/>
                    <a:pt x="16" y="44"/>
                  </a:cubicBezTo>
                  <a:close/>
                  <a:moveTo>
                    <a:pt x="81" y="74"/>
                  </a:moveTo>
                  <a:cubicBezTo>
                    <a:pt x="81" y="70"/>
                    <a:pt x="73" y="67"/>
                    <a:pt x="72" y="69"/>
                  </a:cubicBezTo>
                  <a:cubicBezTo>
                    <a:pt x="71" y="71"/>
                    <a:pt x="69" y="71"/>
                    <a:pt x="68" y="69"/>
                  </a:cubicBezTo>
                  <a:cubicBezTo>
                    <a:pt x="67" y="67"/>
                    <a:pt x="69" y="65"/>
                    <a:pt x="68" y="65"/>
                  </a:cubicBezTo>
                  <a:cubicBezTo>
                    <a:pt x="67" y="64"/>
                    <a:pt x="65" y="61"/>
                    <a:pt x="65" y="60"/>
                  </a:cubicBezTo>
                  <a:cubicBezTo>
                    <a:pt x="66" y="59"/>
                    <a:pt x="63" y="51"/>
                    <a:pt x="59" y="50"/>
                  </a:cubicBezTo>
                  <a:cubicBezTo>
                    <a:pt x="55" y="49"/>
                    <a:pt x="55" y="44"/>
                    <a:pt x="54" y="41"/>
                  </a:cubicBezTo>
                  <a:cubicBezTo>
                    <a:pt x="53" y="38"/>
                    <a:pt x="51" y="39"/>
                    <a:pt x="49" y="37"/>
                  </a:cubicBezTo>
                  <a:cubicBezTo>
                    <a:pt x="47" y="34"/>
                    <a:pt x="43" y="35"/>
                    <a:pt x="41" y="35"/>
                  </a:cubicBezTo>
                  <a:cubicBezTo>
                    <a:pt x="40" y="35"/>
                    <a:pt x="41" y="32"/>
                    <a:pt x="44" y="30"/>
                  </a:cubicBezTo>
                  <a:cubicBezTo>
                    <a:pt x="47" y="28"/>
                    <a:pt x="50" y="18"/>
                    <a:pt x="50" y="16"/>
                  </a:cubicBezTo>
                  <a:cubicBezTo>
                    <a:pt x="50" y="14"/>
                    <a:pt x="38" y="14"/>
                    <a:pt x="36" y="15"/>
                  </a:cubicBezTo>
                  <a:cubicBezTo>
                    <a:pt x="33" y="17"/>
                    <a:pt x="31" y="14"/>
                    <a:pt x="33" y="13"/>
                  </a:cubicBezTo>
                  <a:cubicBezTo>
                    <a:pt x="35" y="12"/>
                    <a:pt x="39" y="8"/>
                    <a:pt x="39" y="6"/>
                  </a:cubicBezTo>
                  <a:cubicBezTo>
                    <a:pt x="39" y="4"/>
                    <a:pt x="42" y="3"/>
                    <a:pt x="40" y="1"/>
                  </a:cubicBezTo>
                  <a:cubicBezTo>
                    <a:pt x="38" y="0"/>
                    <a:pt x="38" y="3"/>
                    <a:pt x="37" y="5"/>
                  </a:cubicBezTo>
                  <a:cubicBezTo>
                    <a:pt x="35" y="6"/>
                    <a:pt x="32" y="5"/>
                    <a:pt x="28" y="5"/>
                  </a:cubicBezTo>
                  <a:cubicBezTo>
                    <a:pt x="24" y="4"/>
                    <a:pt x="23" y="9"/>
                    <a:pt x="23" y="11"/>
                  </a:cubicBezTo>
                  <a:cubicBezTo>
                    <a:pt x="23" y="14"/>
                    <a:pt x="19" y="15"/>
                    <a:pt x="19" y="17"/>
                  </a:cubicBezTo>
                  <a:cubicBezTo>
                    <a:pt x="20" y="19"/>
                    <a:pt x="18" y="20"/>
                    <a:pt x="17" y="19"/>
                  </a:cubicBezTo>
                  <a:cubicBezTo>
                    <a:pt x="16" y="18"/>
                    <a:pt x="15" y="16"/>
                    <a:pt x="12" y="17"/>
                  </a:cubicBezTo>
                  <a:cubicBezTo>
                    <a:pt x="10" y="19"/>
                    <a:pt x="15" y="22"/>
                    <a:pt x="18" y="22"/>
                  </a:cubicBezTo>
                  <a:cubicBezTo>
                    <a:pt x="21" y="23"/>
                    <a:pt x="16" y="25"/>
                    <a:pt x="15" y="28"/>
                  </a:cubicBezTo>
                  <a:cubicBezTo>
                    <a:pt x="15" y="31"/>
                    <a:pt x="19" y="30"/>
                    <a:pt x="20" y="32"/>
                  </a:cubicBezTo>
                  <a:cubicBezTo>
                    <a:pt x="20" y="35"/>
                    <a:pt x="13" y="35"/>
                    <a:pt x="13" y="37"/>
                  </a:cubicBezTo>
                  <a:cubicBezTo>
                    <a:pt x="13" y="40"/>
                    <a:pt x="17" y="36"/>
                    <a:pt x="19" y="35"/>
                  </a:cubicBezTo>
                  <a:cubicBezTo>
                    <a:pt x="20" y="34"/>
                    <a:pt x="18" y="41"/>
                    <a:pt x="22" y="40"/>
                  </a:cubicBezTo>
                  <a:cubicBezTo>
                    <a:pt x="26" y="40"/>
                    <a:pt x="25" y="34"/>
                    <a:pt x="27" y="34"/>
                  </a:cubicBezTo>
                  <a:cubicBezTo>
                    <a:pt x="28" y="34"/>
                    <a:pt x="26" y="37"/>
                    <a:pt x="27" y="40"/>
                  </a:cubicBezTo>
                  <a:cubicBezTo>
                    <a:pt x="28" y="42"/>
                    <a:pt x="24" y="46"/>
                    <a:pt x="24" y="48"/>
                  </a:cubicBezTo>
                  <a:cubicBezTo>
                    <a:pt x="25" y="49"/>
                    <a:pt x="33" y="49"/>
                    <a:pt x="36" y="47"/>
                  </a:cubicBezTo>
                  <a:cubicBezTo>
                    <a:pt x="39" y="44"/>
                    <a:pt x="40" y="47"/>
                    <a:pt x="38" y="49"/>
                  </a:cubicBezTo>
                  <a:cubicBezTo>
                    <a:pt x="36" y="51"/>
                    <a:pt x="37" y="53"/>
                    <a:pt x="39" y="54"/>
                  </a:cubicBezTo>
                  <a:cubicBezTo>
                    <a:pt x="42" y="55"/>
                    <a:pt x="42" y="55"/>
                    <a:pt x="41" y="57"/>
                  </a:cubicBezTo>
                  <a:cubicBezTo>
                    <a:pt x="40" y="59"/>
                    <a:pt x="41" y="62"/>
                    <a:pt x="41" y="64"/>
                  </a:cubicBezTo>
                  <a:cubicBezTo>
                    <a:pt x="40" y="66"/>
                    <a:pt x="33" y="66"/>
                    <a:pt x="33" y="65"/>
                  </a:cubicBezTo>
                  <a:cubicBezTo>
                    <a:pt x="32" y="63"/>
                    <a:pt x="29" y="64"/>
                    <a:pt x="30" y="66"/>
                  </a:cubicBezTo>
                  <a:cubicBezTo>
                    <a:pt x="31" y="67"/>
                    <a:pt x="27" y="69"/>
                    <a:pt x="28" y="71"/>
                  </a:cubicBezTo>
                  <a:cubicBezTo>
                    <a:pt x="28" y="72"/>
                    <a:pt x="32" y="72"/>
                    <a:pt x="32" y="74"/>
                  </a:cubicBezTo>
                  <a:cubicBezTo>
                    <a:pt x="32" y="76"/>
                    <a:pt x="29" y="78"/>
                    <a:pt x="25" y="79"/>
                  </a:cubicBezTo>
                  <a:cubicBezTo>
                    <a:pt x="20" y="81"/>
                    <a:pt x="26" y="84"/>
                    <a:pt x="28" y="83"/>
                  </a:cubicBezTo>
                  <a:cubicBezTo>
                    <a:pt x="30" y="81"/>
                    <a:pt x="29" y="84"/>
                    <a:pt x="33" y="84"/>
                  </a:cubicBezTo>
                  <a:cubicBezTo>
                    <a:pt x="36" y="84"/>
                    <a:pt x="37" y="86"/>
                    <a:pt x="41" y="85"/>
                  </a:cubicBezTo>
                  <a:cubicBezTo>
                    <a:pt x="44" y="84"/>
                    <a:pt x="44" y="85"/>
                    <a:pt x="42" y="87"/>
                  </a:cubicBezTo>
                  <a:cubicBezTo>
                    <a:pt x="39" y="89"/>
                    <a:pt x="35" y="87"/>
                    <a:pt x="33" y="88"/>
                  </a:cubicBezTo>
                  <a:cubicBezTo>
                    <a:pt x="30" y="89"/>
                    <a:pt x="21" y="99"/>
                    <a:pt x="23" y="101"/>
                  </a:cubicBezTo>
                  <a:cubicBezTo>
                    <a:pt x="24" y="102"/>
                    <a:pt x="25" y="99"/>
                    <a:pt x="28" y="97"/>
                  </a:cubicBezTo>
                  <a:cubicBezTo>
                    <a:pt x="32" y="96"/>
                    <a:pt x="32" y="98"/>
                    <a:pt x="34" y="99"/>
                  </a:cubicBezTo>
                  <a:cubicBezTo>
                    <a:pt x="36" y="99"/>
                    <a:pt x="36" y="95"/>
                    <a:pt x="38" y="95"/>
                  </a:cubicBezTo>
                  <a:cubicBezTo>
                    <a:pt x="40" y="95"/>
                    <a:pt x="41" y="94"/>
                    <a:pt x="44" y="94"/>
                  </a:cubicBezTo>
                  <a:cubicBezTo>
                    <a:pt x="47" y="95"/>
                    <a:pt x="49" y="94"/>
                    <a:pt x="50" y="92"/>
                  </a:cubicBezTo>
                  <a:cubicBezTo>
                    <a:pt x="52" y="91"/>
                    <a:pt x="55" y="95"/>
                    <a:pt x="57" y="94"/>
                  </a:cubicBezTo>
                  <a:cubicBezTo>
                    <a:pt x="58" y="93"/>
                    <a:pt x="63" y="92"/>
                    <a:pt x="66" y="92"/>
                  </a:cubicBezTo>
                  <a:cubicBezTo>
                    <a:pt x="68" y="92"/>
                    <a:pt x="75" y="89"/>
                    <a:pt x="77" y="88"/>
                  </a:cubicBezTo>
                  <a:cubicBezTo>
                    <a:pt x="79" y="86"/>
                    <a:pt x="76" y="86"/>
                    <a:pt x="73" y="86"/>
                  </a:cubicBezTo>
                  <a:cubicBezTo>
                    <a:pt x="71" y="86"/>
                    <a:pt x="71" y="84"/>
                    <a:pt x="74" y="81"/>
                  </a:cubicBezTo>
                  <a:cubicBezTo>
                    <a:pt x="76" y="79"/>
                    <a:pt x="80" y="77"/>
                    <a:pt x="81" y="74"/>
                  </a:cubicBezTo>
                  <a:close/>
                  <a:moveTo>
                    <a:pt x="9" y="14"/>
                  </a:moveTo>
                  <a:cubicBezTo>
                    <a:pt x="12" y="14"/>
                    <a:pt x="16" y="8"/>
                    <a:pt x="14" y="7"/>
                  </a:cubicBezTo>
                  <a:cubicBezTo>
                    <a:pt x="13" y="5"/>
                    <a:pt x="7" y="14"/>
                    <a:pt x="9" y="14"/>
                  </a:cubicBezTo>
                  <a:close/>
                </a:path>
              </a:pathLst>
            </a:custGeom>
            <a:solidFill>
              <a:schemeClr val="accent1">
                <a:lumMod val="50000"/>
              </a:schemeClr>
            </a:solidFill>
            <a:ln w="3175" cap="flat">
              <a:solidFill>
                <a:schemeClr val="tx2">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9" name="Freeform 138"/>
            <p:cNvSpPr>
              <a:spLocks noEditPoints="1"/>
            </p:cNvSpPr>
            <p:nvPr/>
          </p:nvSpPr>
          <p:spPr bwMode="auto">
            <a:xfrm>
              <a:off x="8914850" y="4212771"/>
              <a:ext cx="134938" cy="128588"/>
            </a:xfrm>
            <a:custGeom>
              <a:avLst/>
              <a:gdLst>
                <a:gd name="T0" fmla="*/ 20 w 39"/>
                <a:gd name="T1" fmla="*/ 14 h 37"/>
                <a:gd name="T2" fmla="*/ 20 w 39"/>
                <a:gd name="T3" fmla="*/ 8 h 37"/>
                <a:gd name="T4" fmla="*/ 21 w 39"/>
                <a:gd name="T5" fmla="*/ 1 h 37"/>
                <a:gd name="T6" fmla="*/ 15 w 39"/>
                <a:gd name="T7" fmla="*/ 4 h 37"/>
                <a:gd name="T8" fmla="*/ 10 w 39"/>
                <a:gd name="T9" fmla="*/ 7 h 37"/>
                <a:gd name="T10" fmla="*/ 10 w 39"/>
                <a:gd name="T11" fmla="*/ 11 h 37"/>
                <a:gd name="T12" fmla="*/ 6 w 39"/>
                <a:gd name="T13" fmla="*/ 8 h 37"/>
                <a:gd name="T14" fmla="*/ 2 w 39"/>
                <a:gd name="T15" fmla="*/ 14 h 37"/>
                <a:gd name="T16" fmla="*/ 2 w 39"/>
                <a:gd name="T17" fmla="*/ 23 h 37"/>
                <a:gd name="T18" fmla="*/ 5 w 39"/>
                <a:gd name="T19" fmla="*/ 30 h 37"/>
                <a:gd name="T20" fmla="*/ 6 w 39"/>
                <a:gd name="T21" fmla="*/ 34 h 37"/>
                <a:gd name="T22" fmla="*/ 13 w 39"/>
                <a:gd name="T23" fmla="*/ 34 h 37"/>
                <a:gd name="T24" fmla="*/ 16 w 39"/>
                <a:gd name="T25" fmla="*/ 34 h 37"/>
                <a:gd name="T26" fmla="*/ 13 w 39"/>
                <a:gd name="T27" fmla="*/ 30 h 37"/>
                <a:gd name="T28" fmla="*/ 17 w 39"/>
                <a:gd name="T29" fmla="*/ 31 h 37"/>
                <a:gd name="T30" fmla="*/ 23 w 39"/>
                <a:gd name="T31" fmla="*/ 31 h 37"/>
                <a:gd name="T32" fmla="*/ 20 w 39"/>
                <a:gd name="T33" fmla="*/ 26 h 37"/>
                <a:gd name="T34" fmla="*/ 17 w 39"/>
                <a:gd name="T35" fmla="*/ 25 h 37"/>
                <a:gd name="T36" fmla="*/ 19 w 39"/>
                <a:gd name="T37" fmla="*/ 20 h 37"/>
                <a:gd name="T38" fmla="*/ 24 w 39"/>
                <a:gd name="T39" fmla="*/ 18 h 37"/>
                <a:gd name="T40" fmla="*/ 20 w 39"/>
                <a:gd name="T41" fmla="*/ 14 h 37"/>
                <a:gd name="T42" fmla="*/ 38 w 39"/>
                <a:gd name="T43" fmla="*/ 21 h 37"/>
                <a:gd name="T44" fmla="*/ 35 w 39"/>
                <a:gd name="T45" fmla="*/ 23 h 37"/>
                <a:gd name="T46" fmla="*/ 33 w 39"/>
                <a:gd name="T47" fmla="*/ 21 h 37"/>
                <a:gd name="T48" fmla="*/ 27 w 39"/>
                <a:gd name="T49" fmla="*/ 23 h 37"/>
                <a:gd name="T50" fmla="*/ 30 w 39"/>
                <a:gd name="T51" fmla="*/ 31 h 37"/>
                <a:gd name="T52" fmla="*/ 28 w 39"/>
                <a:gd name="T53" fmla="*/ 33 h 37"/>
                <a:gd name="T54" fmla="*/ 30 w 39"/>
                <a:gd name="T55" fmla="*/ 36 h 37"/>
                <a:gd name="T56" fmla="*/ 36 w 39"/>
                <a:gd name="T57" fmla="*/ 30 h 37"/>
                <a:gd name="T58" fmla="*/ 38 w 39"/>
                <a:gd name="T59"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 h="37">
                  <a:moveTo>
                    <a:pt x="20" y="14"/>
                  </a:moveTo>
                  <a:cubicBezTo>
                    <a:pt x="19" y="13"/>
                    <a:pt x="18" y="9"/>
                    <a:pt x="20" y="8"/>
                  </a:cubicBezTo>
                  <a:cubicBezTo>
                    <a:pt x="21" y="7"/>
                    <a:pt x="22" y="2"/>
                    <a:pt x="21" y="1"/>
                  </a:cubicBezTo>
                  <a:cubicBezTo>
                    <a:pt x="19" y="0"/>
                    <a:pt x="15" y="1"/>
                    <a:pt x="15" y="4"/>
                  </a:cubicBezTo>
                  <a:cubicBezTo>
                    <a:pt x="14" y="8"/>
                    <a:pt x="11" y="6"/>
                    <a:pt x="10" y="7"/>
                  </a:cubicBezTo>
                  <a:cubicBezTo>
                    <a:pt x="9" y="8"/>
                    <a:pt x="12" y="9"/>
                    <a:pt x="10" y="11"/>
                  </a:cubicBezTo>
                  <a:cubicBezTo>
                    <a:pt x="9" y="12"/>
                    <a:pt x="8" y="8"/>
                    <a:pt x="6" y="8"/>
                  </a:cubicBezTo>
                  <a:cubicBezTo>
                    <a:pt x="3" y="8"/>
                    <a:pt x="3" y="12"/>
                    <a:pt x="2" y="14"/>
                  </a:cubicBezTo>
                  <a:cubicBezTo>
                    <a:pt x="0" y="16"/>
                    <a:pt x="1" y="20"/>
                    <a:pt x="2" y="23"/>
                  </a:cubicBezTo>
                  <a:cubicBezTo>
                    <a:pt x="2" y="26"/>
                    <a:pt x="6" y="28"/>
                    <a:pt x="5" y="30"/>
                  </a:cubicBezTo>
                  <a:cubicBezTo>
                    <a:pt x="4" y="31"/>
                    <a:pt x="5" y="33"/>
                    <a:pt x="6" y="34"/>
                  </a:cubicBezTo>
                  <a:cubicBezTo>
                    <a:pt x="9" y="34"/>
                    <a:pt x="12" y="34"/>
                    <a:pt x="13" y="34"/>
                  </a:cubicBezTo>
                  <a:cubicBezTo>
                    <a:pt x="14" y="35"/>
                    <a:pt x="15" y="35"/>
                    <a:pt x="16" y="34"/>
                  </a:cubicBezTo>
                  <a:cubicBezTo>
                    <a:pt x="15" y="33"/>
                    <a:pt x="13" y="31"/>
                    <a:pt x="13" y="30"/>
                  </a:cubicBezTo>
                  <a:cubicBezTo>
                    <a:pt x="13" y="28"/>
                    <a:pt x="16" y="29"/>
                    <a:pt x="17" y="31"/>
                  </a:cubicBezTo>
                  <a:cubicBezTo>
                    <a:pt x="19" y="32"/>
                    <a:pt x="23" y="33"/>
                    <a:pt x="23" y="31"/>
                  </a:cubicBezTo>
                  <a:cubicBezTo>
                    <a:pt x="23" y="30"/>
                    <a:pt x="22" y="25"/>
                    <a:pt x="20" y="26"/>
                  </a:cubicBezTo>
                  <a:cubicBezTo>
                    <a:pt x="18" y="27"/>
                    <a:pt x="17" y="26"/>
                    <a:pt x="17" y="25"/>
                  </a:cubicBezTo>
                  <a:cubicBezTo>
                    <a:pt x="16" y="24"/>
                    <a:pt x="18" y="22"/>
                    <a:pt x="19" y="20"/>
                  </a:cubicBezTo>
                  <a:cubicBezTo>
                    <a:pt x="19" y="18"/>
                    <a:pt x="23" y="19"/>
                    <a:pt x="24" y="18"/>
                  </a:cubicBezTo>
                  <a:cubicBezTo>
                    <a:pt x="24" y="16"/>
                    <a:pt x="21" y="14"/>
                    <a:pt x="20" y="14"/>
                  </a:cubicBezTo>
                  <a:close/>
                  <a:moveTo>
                    <a:pt x="38" y="21"/>
                  </a:moveTo>
                  <a:cubicBezTo>
                    <a:pt x="37" y="20"/>
                    <a:pt x="36" y="23"/>
                    <a:pt x="35" y="23"/>
                  </a:cubicBezTo>
                  <a:cubicBezTo>
                    <a:pt x="34" y="23"/>
                    <a:pt x="33" y="18"/>
                    <a:pt x="33" y="21"/>
                  </a:cubicBezTo>
                  <a:cubicBezTo>
                    <a:pt x="32" y="24"/>
                    <a:pt x="30" y="20"/>
                    <a:pt x="27" y="23"/>
                  </a:cubicBezTo>
                  <a:cubicBezTo>
                    <a:pt x="25" y="27"/>
                    <a:pt x="29" y="30"/>
                    <a:pt x="30" y="31"/>
                  </a:cubicBezTo>
                  <a:cubicBezTo>
                    <a:pt x="32" y="32"/>
                    <a:pt x="30" y="33"/>
                    <a:pt x="28" y="33"/>
                  </a:cubicBezTo>
                  <a:cubicBezTo>
                    <a:pt x="26" y="32"/>
                    <a:pt x="27" y="36"/>
                    <a:pt x="30" y="36"/>
                  </a:cubicBezTo>
                  <a:cubicBezTo>
                    <a:pt x="33" y="37"/>
                    <a:pt x="36" y="31"/>
                    <a:pt x="36" y="30"/>
                  </a:cubicBezTo>
                  <a:cubicBezTo>
                    <a:pt x="36" y="28"/>
                    <a:pt x="39" y="22"/>
                    <a:pt x="38" y="21"/>
                  </a:cubicBezTo>
                  <a:close/>
                </a:path>
              </a:pathLst>
            </a:custGeom>
            <a:solidFill>
              <a:schemeClr val="accent1">
                <a:lumMod val="20000"/>
                <a:lumOff val="80000"/>
              </a:schemeClr>
            </a:solidFill>
            <a:ln w="3175" cap="flat">
              <a:solidFill>
                <a:schemeClr val="accent1">
                  <a:lumMod val="40000"/>
                  <a:lumOff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0" name="Freeform 139"/>
            <p:cNvSpPr>
              <a:spLocks noEditPoints="1"/>
            </p:cNvSpPr>
            <p:nvPr/>
          </p:nvSpPr>
          <p:spPr bwMode="auto">
            <a:xfrm>
              <a:off x="9008513" y="3701596"/>
              <a:ext cx="346075" cy="611188"/>
            </a:xfrm>
            <a:custGeom>
              <a:avLst/>
              <a:gdLst>
                <a:gd name="T0" fmla="*/ 98 w 100"/>
                <a:gd name="T1" fmla="*/ 37 h 176"/>
                <a:gd name="T2" fmla="*/ 96 w 100"/>
                <a:gd name="T3" fmla="*/ 23 h 176"/>
                <a:gd name="T4" fmla="*/ 84 w 100"/>
                <a:gd name="T5" fmla="*/ 9 h 176"/>
                <a:gd name="T6" fmla="*/ 70 w 100"/>
                <a:gd name="T7" fmla="*/ 8 h 176"/>
                <a:gd name="T8" fmla="*/ 56 w 100"/>
                <a:gd name="T9" fmla="*/ 8 h 176"/>
                <a:gd name="T10" fmla="*/ 48 w 100"/>
                <a:gd name="T11" fmla="*/ 16 h 176"/>
                <a:gd name="T12" fmla="*/ 40 w 100"/>
                <a:gd name="T13" fmla="*/ 26 h 176"/>
                <a:gd name="T14" fmla="*/ 34 w 100"/>
                <a:gd name="T15" fmla="*/ 37 h 176"/>
                <a:gd name="T16" fmla="*/ 26 w 100"/>
                <a:gd name="T17" fmla="*/ 43 h 176"/>
                <a:gd name="T18" fmla="*/ 20 w 100"/>
                <a:gd name="T19" fmla="*/ 60 h 176"/>
                <a:gd name="T20" fmla="*/ 22 w 100"/>
                <a:gd name="T21" fmla="*/ 69 h 176"/>
                <a:gd name="T22" fmla="*/ 9 w 100"/>
                <a:gd name="T23" fmla="*/ 75 h 176"/>
                <a:gd name="T24" fmla="*/ 8 w 100"/>
                <a:gd name="T25" fmla="*/ 91 h 176"/>
                <a:gd name="T26" fmla="*/ 13 w 100"/>
                <a:gd name="T27" fmla="*/ 104 h 176"/>
                <a:gd name="T28" fmla="*/ 10 w 100"/>
                <a:gd name="T29" fmla="*/ 112 h 176"/>
                <a:gd name="T30" fmla="*/ 5 w 100"/>
                <a:gd name="T31" fmla="*/ 122 h 176"/>
                <a:gd name="T32" fmla="*/ 2 w 100"/>
                <a:gd name="T33" fmla="*/ 134 h 176"/>
                <a:gd name="T34" fmla="*/ 0 w 100"/>
                <a:gd name="T35" fmla="*/ 134 h 176"/>
                <a:gd name="T36" fmla="*/ 6 w 100"/>
                <a:gd name="T37" fmla="*/ 150 h 176"/>
                <a:gd name="T38" fmla="*/ 12 w 100"/>
                <a:gd name="T39" fmla="*/ 164 h 176"/>
                <a:gd name="T40" fmla="*/ 14 w 100"/>
                <a:gd name="T41" fmla="*/ 174 h 176"/>
                <a:gd name="T42" fmla="*/ 24 w 100"/>
                <a:gd name="T43" fmla="*/ 169 h 176"/>
                <a:gd name="T44" fmla="*/ 33 w 100"/>
                <a:gd name="T45" fmla="*/ 166 h 176"/>
                <a:gd name="T46" fmla="*/ 40 w 100"/>
                <a:gd name="T47" fmla="*/ 164 h 176"/>
                <a:gd name="T48" fmla="*/ 42 w 100"/>
                <a:gd name="T49" fmla="*/ 156 h 176"/>
                <a:gd name="T50" fmla="*/ 43 w 100"/>
                <a:gd name="T51" fmla="*/ 139 h 176"/>
                <a:gd name="T52" fmla="*/ 55 w 100"/>
                <a:gd name="T53" fmla="*/ 128 h 176"/>
                <a:gd name="T54" fmla="*/ 52 w 100"/>
                <a:gd name="T55" fmla="*/ 113 h 176"/>
                <a:gd name="T56" fmla="*/ 45 w 100"/>
                <a:gd name="T57" fmla="*/ 102 h 176"/>
                <a:gd name="T58" fmla="*/ 51 w 100"/>
                <a:gd name="T59" fmla="*/ 88 h 176"/>
                <a:gd name="T60" fmla="*/ 60 w 100"/>
                <a:gd name="T61" fmla="*/ 78 h 176"/>
                <a:gd name="T62" fmla="*/ 80 w 100"/>
                <a:gd name="T63" fmla="*/ 65 h 176"/>
                <a:gd name="T64" fmla="*/ 82 w 100"/>
                <a:gd name="T65" fmla="*/ 50 h 176"/>
                <a:gd name="T66" fmla="*/ 96 w 100"/>
                <a:gd name="T67" fmla="*/ 45 h 176"/>
                <a:gd name="T68" fmla="*/ 99 w 100"/>
                <a:gd name="T69" fmla="*/ 42 h 176"/>
                <a:gd name="T70" fmla="*/ 53 w 100"/>
                <a:gd name="T71" fmla="*/ 1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6">
                  <a:moveTo>
                    <a:pt x="99" y="42"/>
                  </a:moveTo>
                  <a:cubicBezTo>
                    <a:pt x="98" y="40"/>
                    <a:pt x="96" y="37"/>
                    <a:pt x="98" y="37"/>
                  </a:cubicBezTo>
                  <a:cubicBezTo>
                    <a:pt x="99" y="37"/>
                    <a:pt x="100" y="32"/>
                    <a:pt x="98" y="30"/>
                  </a:cubicBezTo>
                  <a:cubicBezTo>
                    <a:pt x="96" y="29"/>
                    <a:pt x="98" y="24"/>
                    <a:pt x="96" y="23"/>
                  </a:cubicBezTo>
                  <a:cubicBezTo>
                    <a:pt x="94" y="22"/>
                    <a:pt x="95" y="18"/>
                    <a:pt x="96" y="16"/>
                  </a:cubicBezTo>
                  <a:cubicBezTo>
                    <a:pt x="96" y="13"/>
                    <a:pt x="88" y="11"/>
                    <a:pt x="84" y="9"/>
                  </a:cubicBezTo>
                  <a:cubicBezTo>
                    <a:pt x="80" y="7"/>
                    <a:pt x="78" y="4"/>
                    <a:pt x="75" y="2"/>
                  </a:cubicBezTo>
                  <a:cubicBezTo>
                    <a:pt x="71" y="0"/>
                    <a:pt x="70" y="5"/>
                    <a:pt x="70" y="8"/>
                  </a:cubicBezTo>
                  <a:cubicBezTo>
                    <a:pt x="70" y="11"/>
                    <a:pt x="67" y="11"/>
                    <a:pt x="65" y="9"/>
                  </a:cubicBezTo>
                  <a:cubicBezTo>
                    <a:pt x="62" y="8"/>
                    <a:pt x="60" y="9"/>
                    <a:pt x="56" y="8"/>
                  </a:cubicBezTo>
                  <a:cubicBezTo>
                    <a:pt x="53" y="6"/>
                    <a:pt x="54" y="11"/>
                    <a:pt x="54" y="14"/>
                  </a:cubicBezTo>
                  <a:cubicBezTo>
                    <a:pt x="54" y="16"/>
                    <a:pt x="51" y="16"/>
                    <a:pt x="48" y="16"/>
                  </a:cubicBezTo>
                  <a:cubicBezTo>
                    <a:pt x="46" y="16"/>
                    <a:pt x="42" y="18"/>
                    <a:pt x="42" y="21"/>
                  </a:cubicBezTo>
                  <a:cubicBezTo>
                    <a:pt x="42" y="23"/>
                    <a:pt x="39" y="25"/>
                    <a:pt x="40" y="26"/>
                  </a:cubicBezTo>
                  <a:cubicBezTo>
                    <a:pt x="41" y="28"/>
                    <a:pt x="39" y="29"/>
                    <a:pt x="38" y="30"/>
                  </a:cubicBezTo>
                  <a:cubicBezTo>
                    <a:pt x="36" y="32"/>
                    <a:pt x="35" y="35"/>
                    <a:pt x="34" y="37"/>
                  </a:cubicBezTo>
                  <a:cubicBezTo>
                    <a:pt x="33" y="38"/>
                    <a:pt x="34" y="40"/>
                    <a:pt x="32" y="41"/>
                  </a:cubicBezTo>
                  <a:cubicBezTo>
                    <a:pt x="30" y="43"/>
                    <a:pt x="27" y="42"/>
                    <a:pt x="26" y="43"/>
                  </a:cubicBezTo>
                  <a:cubicBezTo>
                    <a:pt x="25" y="44"/>
                    <a:pt x="26" y="47"/>
                    <a:pt x="26" y="50"/>
                  </a:cubicBezTo>
                  <a:cubicBezTo>
                    <a:pt x="25" y="53"/>
                    <a:pt x="23" y="57"/>
                    <a:pt x="20" y="60"/>
                  </a:cubicBezTo>
                  <a:cubicBezTo>
                    <a:pt x="18" y="63"/>
                    <a:pt x="21" y="64"/>
                    <a:pt x="22" y="64"/>
                  </a:cubicBezTo>
                  <a:cubicBezTo>
                    <a:pt x="23" y="65"/>
                    <a:pt x="23" y="67"/>
                    <a:pt x="22" y="69"/>
                  </a:cubicBezTo>
                  <a:cubicBezTo>
                    <a:pt x="21" y="71"/>
                    <a:pt x="18" y="70"/>
                    <a:pt x="17" y="69"/>
                  </a:cubicBezTo>
                  <a:cubicBezTo>
                    <a:pt x="15" y="69"/>
                    <a:pt x="11" y="71"/>
                    <a:pt x="9" y="75"/>
                  </a:cubicBezTo>
                  <a:cubicBezTo>
                    <a:pt x="7" y="79"/>
                    <a:pt x="7" y="81"/>
                    <a:pt x="8" y="83"/>
                  </a:cubicBezTo>
                  <a:cubicBezTo>
                    <a:pt x="9" y="85"/>
                    <a:pt x="6" y="87"/>
                    <a:pt x="8" y="91"/>
                  </a:cubicBezTo>
                  <a:cubicBezTo>
                    <a:pt x="10" y="95"/>
                    <a:pt x="7" y="95"/>
                    <a:pt x="8" y="98"/>
                  </a:cubicBezTo>
                  <a:cubicBezTo>
                    <a:pt x="8" y="102"/>
                    <a:pt x="13" y="101"/>
                    <a:pt x="13" y="104"/>
                  </a:cubicBezTo>
                  <a:cubicBezTo>
                    <a:pt x="13" y="107"/>
                    <a:pt x="12" y="108"/>
                    <a:pt x="10" y="108"/>
                  </a:cubicBezTo>
                  <a:cubicBezTo>
                    <a:pt x="8" y="108"/>
                    <a:pt x="9" y="111"/>
                    <a:pt x="10" y="112"/>
                  </a:cubicBezTo>
                  <a:cubicBezTo>
                    <a:pt x="12" y="113"/>
                    <a:pt x="12" y="118"/>
                    <a:pt x="11" y="120"/>
                  </a:cubicBezTo>
                  <a:cubicBezTo>
                    <a:pt x="10" y="121"/>
                    <a:pt x="5" y="120"/>
                    <a:pt x="5" y="122"/>
                  </a:cubicBezTo>
                  <a:cubicBezTo>
                    <a:pt x="6" y="124"/>
                    <a:pt x="4" y="127"/>
                    <a:pt x="4" y="128"/>
                  </a:cubicBezTo>
                  <a:cubicBezTo>
                    <a:pt x="4" y="130"/>
                    <a:pt x="4" y="135"/>
                    <a:pt x="2" y="134"/>
                  </a:cubicBezTo>
                  <a:cubicBezTo>
                    <a:pt x="2" y="133"/>
                    <a:pt x="1" y="133"/>
                    <a:pt x="0" y="133"/>
                  </a:cubicBezTo>
                  <a:cubicBezTo>
                    <a:pt x="0" y="133"/>
                    <a:pt x="0" y="134"/>
                    <a:pt x="0" y="134"/>
                  </a:cubicBezTo>
                  <a:cubicBezTo>
                    <a:pt x="0" y="137"/>
                    <a:pt x="1" y="140"/>
                    <a:pt x="3" y="142"/>
                  </a:cubicBezTo>
                  <a:cubicBezTo>
                    <a:pt x="6" y="144"/>
                    <a:pt x="4" y="147"/>
                    <a:pt x="6" y="150"/>
                  </a:cubicBezTo>
                  <a:cubicBezTo>
                    <a:pt x="9" y="153"/>
                    <a:pt x="8" y="156"/>
                    <a:pt x="10" y="158"/>
                  </a:cubicBezTo>
                  <a:cubicBezTo>
                    <a:pt x="13" y="160"/>
                    <a:pt x="13" y="161"/>
                    <a:pt x="12" y="164"/>
                  </a:cubicBezTo>
                  <a:cubicBezTo>
                    <a:pt x="11" y="166"/>
                    <a:pt x="14" y="166"/>
                    <a:pt x="14" y="167"/>
                  </a:cubicBezTo>
                  <a:cubicBezTo>
                    <a:pt x="14" y="169"/>
                    <a:pt x="14" y="173"/>
                    <a:pt x="14" y="174"/>
                  </a:cubicBezTo>
                  <a:cubicBezTo>
                    <a:pt x="15" y="176"/>
                    <a:pt x="17" y="174"/>
                    <a:pt x="21" y="174"/>
                  </a:cubicBezTo>
                  <a:cubicBezTo>
                    <a:pt x="24" y="174"/>
                    <a:pt x="24" y="172"/>
                    <a:pt x="24" y="169"/>
                  </a:cubicBezTo>
                  <a:cubicBezTo>
                    <a:pt x="24" y="167"/>
                    <a:pt x="26" y="168"/>
                    <a:pt x="26" y="167"/>
                  </a:cubicBezTo>
                  <a:cubicBezTo>
                    <a:pt x="27" y="165"/>
                    <a:pt x="30" y="165"/>
                    <a:pt x="33" y="166"/>
                  </a:cubicBezTo>
                  <a:cubicBezTo>
                    <a:pt x="36" y="167"/>
                    <a:pt x="37" y="165"/>
                    <a:pt x="37" y="162"/>
                  </a:cubicBezTo>
                  <a:cubicBezTo>
                    <a:pt x="38" y="160"/>
                    <a:pt x="39" y="163"/>
                    <a:pt x="40" y="164"/>
                  </a:cubicBezTo>
                  <a:cubicBezTo>
                    <a:pt x="41" y="164"/>
                    <a:pt x="44" y="159"/>
                    <a:pt x="45" y="156"/>
                  </a:cubicBezTo>
                  <a:cubicBezTo>
                    <a:pt x="46" y="153"/>
                    <a:pt x="45" y="153"/>
                    <a:pt x="42" y="156"/>
                  </a:cubicBezTo>
                  <a:cubicBezTo>
                    <a:pt x="39" y="160"/>
                    <a:pt x="41" y="153"/>
                    <a:pt x="42" y="151"/>
                  </a:cubicBezTo>
                  <a:cubicBezTo>
                    <a:pt x="43" y="148"/>
                    <a:pt x="43" y="141"/>
                    <a:pt x="43" y="139"/>
                  </a:cubicBezTo>
                  <a:cubicBezTo>
                    <a:pt x="44" y="138"/>
                    <a:pt x="44" y="135"/>
                    <a:pt x="48" y="135"/>
                  </a:cubicBezTo>
                  <a:cubicBezTo>
                    <a:pt x="51" y="134"/>
                    <a:pt x="56" y="130"/>
                    <a:pt x="55" y="128"/>
                  </a:cubicBezTo>
                  <a:cubicBezTo>
                    <a:pt x="54" y="126"/>
                    <a:pt x="60" y="123"/>
                    <a:pt x="60" y="121"/>
                  </a:cubicBezTo>
                  <a:cubicBezTo>
                    <a:pt x="60" y="120"/>
                    <a:pt x="54" y="114"/>
                    <a:pt x="52" y="113"/>
                  </a:cubicBezTo>
                  <a:cubicBezTo>
                    <a:pt x="50" y="112"/>
                    <a:pt x="46" y="113"/>
                    <a:pt x="46" y="111"/>
                  </a:cubicBezTo>
                  <a:cubicBezTo>
                    <a:pt x="47" y="110"/>
                    <a:pt x="46" y="105"/>
                    <a:pt x="45" y="102"/>
                  </a:cubicBezTo>
                  <a:cubicBezTo>
                    <a:pt x="45" y="100"/>
                    <a:pt x="48" y="97"/>
                    <a:pt x="48" y="94"/>
                  </a:cubicBezTo>
                  <a:cubicBezTo>
                    <a:pt x="48" y="92"/>
                    <a:pt x="48" y="89"/>
                    <a:pt x="51" y="88"/>
                  </a:cubicBezTo>
                  <a:cubicBezTo>
                    <a:pt x="53" y="87"/>
                    <a:pt x="51" y="85"/>
                    <a:pt x="54" y="85"/>
                  </a:cubicBezTo>
                  <a:cubicBezTo>
                    <a:pt x="57" y="84"/>
                    <a:pt x="57" y="80"/>
                    <a:pt x="60" y="78"/>
                  </a:cubicBezTo>
                  <a:cubicBezTo>
                    <a:pt x="63" y="77"/>
                    <a:pt x="63" y="76"/>
                    <a:pt x="68" y="74"/>
                  </a:cubicBezTo>
                  <a:cubicBezTo>
                    <a:pt x="72" y="72"/>
                    <a:pt x="79" y="67"/>
                    <a:pt x="80" y="65"/>
                  </a:cubicBezTo>
                  <a:cubicBezTo>
                    <a:pt x="81" y="62"/>
                    <a:pt x="76" y="59"/>
                    <a:pt x="79" y="57"/>
                  </a:cubicBezTo>
                  <a:cubicBezTo>
                    <a:pt x="83" y="54"/>
                    <a:pt x="80" y="51"/>
                    <a:pt x="82" y="50"/>
                  </a:cubicBezTo>
                  <a:cubicBezTo>
                    <a:pt x="85" y="49"/>
                    <a:pt x="86" y="48"/>
                    <a:pt x="87" y="46"/>
                  </a:cubicBezTo>
                  <a:cubicBezTo>
                    <a:pt x="89" y="44"/>
                    <a:pt x="92" y="46"/>
                    <a:pt x="96" y="45"/>
                  </a:cubicBezTo>
                  <a:cubicBezTo>
                    <a:pt x="97" y="45"/>
                    <a:pt x="99" y="45"/>
                    <a:pt x="100" y="46"/>
                  </a:cubicBezTo>
                  <a:cubicBezTo>
                    <a:pt x="100" y="44"/>
                    <a:pt x="100" y="42"/>
                    <a:pt x="99" y="42"/>
                  </a:cubicBezTo>
                  <a:close/>
                  <a:moveTo>
                    <a:pt x="59" y="146"/>
                  </a:moveTo>
                  <a:cubicBezTo>
                    <a:pt x="54" y="146"/>
                    <a:pt x="52" y="155"/>
                    <a:pt x="53" y="157"/>
                  </a:cubicBezTo>
                  <a:cubicBezTo>
                    <a:pt x="54" y="158"/>
                    <a:pt x="63" y="146"/>
                    <a:pt x="59" y="146"/>
                  </a:cubicBezTo>
                  <a:close/>
                </a:path>
              </a:pathLst>
            </a:custGeom>
            <a:solidFill>
              <a:schemeClr val="accent1">
                <a:lumMod val="40000"/>
                <a:lumOff val="60000"/>
              </a:schemeClr>
            </a:solidFill>
            <a:ln w="3175" cap="flat">
              <a:solidFill>
                <a:schemeClr val="accent1">
                  <a:lumMod val="60000"/>
                  <a:lumOff val="4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1" name="Freeform 140"/>
            <p:cNvSpPr>
              <a:spLocks noEditPoints="1"/>
            </p:cNvSpPr>
            <p:nvPr/>
          </p:nvSpPr>
          <p:spPr bwMode="auto">
            <a:xfrm>
              <a:off x="9292675" y="4131809"/>
              <a:ext cx="177800" cy="87313"/>
            </a:xfrm>
            <a:custGeom>
              <a:avLst/>
              <a:gdLst>
                <a:gd name="T0" fmla="*/ 47 w 51"/>
                <a:gd name="T1" fmla="*/ 7 h 25"/>
                <a:gd name="T2" fmla="*/ 49 w 51"/>
                <a:gd name="T3" fmla="*/ 2 h 25"/>
                <a:gd name="T4" fmla="*/ 47 w 51"/>
                <a:gd name="T5" fmla="*/ 3 h 25"/>
                <a:gd name="T6" fmla="*/ 32 w 51"/>
                <a:gd name="T7" fmla="*/ 1 h 25"/>
                <a:gd name="T8" fmla="*/ 17 w 51"/>
                <a:gd name="T9" fmla="*/ 4 h 25"/>
                <a:gd name="T10" fmla="*/ 12 w 51"/>
                <a:gd name="T11" fmla="*/ 9 h 25"/>
                <a:gd name="T12" fmla="*/ 14 w 51"/>
                <a:gd name="T13" fmla="*/ 14 h 25"/>
                <a:gd name="T14" fmla="*/ 19 w 51"/>
                <a:gd name="T15" fmla="*/ 16 h 25"/>
                <a:gd name="T16" fmla="*/ 20 w 51"/>
                <a:gd name="T17" fmla="*/ 20 h 25"/>
                <a:gd name="T18" fmla="*/ 20 w 51"/>
                <a:gd name="T19" fmla="*/ 20 h 25"/>
                <a:gd name="T20" fmla="*/ 29 w 51"/>
                <a:gd name="T21" fmla="*/ 20 h 25"/>
                <a:gd name="T22" fmla="*/ 37 w 51"/>
                <a:gd name="T23" fmla="*/ 24 h 25"/>
                <a:gd name="T24" fmla="*/ 45 w 51"/>
                <a:gd name="T25" fmla="*/ 25 h 25"/>
                <a:gd name="T26" fmla="*/ 45 w 51"/>
                <a:gd name="T27" fmla="*/ 23 h 25"/>
                <a:gd name="T28" fmla="*/ 47 w 51"/>
                <a:gd name="T29" fmla="*/ 20 h 25"/>
                <a:gd name="T30" fmla="*/ 45 w 51"/>
                <a:gd name="T31" fmla="*/ 16 h 25"/>
                <a:gd name="T32" fmla="*/ 45 w 51"/>
                <a:gd name="T33" fmla="*/ 11 h 25"/>
                <a:gd name="T34" fmla="*/ 47 w 51"/>
                <a:gd name="T35" fmla="*/ 7 h 25"/>
                <a:gd name="T36" fmla="*/ 5 w 51"/>
                <a:gd name="T37" fmla="*/ 13 h 25"/>
                <a:gd name="T38" fmla="*/ 2 w 51"/>
                <a:gd name="T39" fmla="*/ 20 h 25"/>
                <a:gd name="T40" fmla="*/ 10 w 51"/>
                <a:gd name="T41" fmla="*/ 14 h 25"/>
                <a:gd name="T42" fmla="*/ 5 w 51"/>
                <a:gd name="T43" fmla="*/ 13 h 25"/>
                <a:gd name="T44" fmla="*/ 9 w 51"/>
                <a:gd name="T45" fmla="*/ 9 h 25"/>
                <a:gd name="T46" fmla="*/ 4 w 51"/>
                <a:gd name="T47" fmla="*/ 10 h 25"/>
                <a:gd name="T48" fmla="*/ 9 w 51"/>
                <a:gd name="T4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25">
                  <a:moveTo>
                    <a:pt x="47" y="7"/>
                  </a:moveTo>
                  <a:cubicBezTo>
                    <a:pt x="48" y="5"/>
                    <a:pt x="51" y="4"/>
                    <a:pt x="49" y="2"/>
                  </a:cubicBezTo>
                  <a:cubicBezTo>
                    <a:pt x="49" y="2"/>
                    <a:pt x="48" y="2"/>
                    <a:pt x="47" y="3"/>
                  </a:cubicBezTo>
                  <a:cubicBezTo>
                    <a:pt x="44" y="3"/>
                    <a:pt x="36" y="0"/>
                    <a:pt x="32" y="1"/>
                  </a:cubicBezTo>
                  <a:cubicBezTo>
                    <a:pt x="28" y="2"/>
                    <a:pt x="19" y="2"/>
                    <a:pt x="17" y="4"/>
                  </a:cubicBezTo>
                  <a:cubicBezTo>
                    <a:pt x="15" y="6"/>
                    <a:pt x="10" y="7"/>
                    <a:pt x="12" y="9"/>
                  </a:cubicBezTo>
                  <a:cubicBezTo>
                    <a:pt x="14" y="10"/>
                    <a:pt x="12" y="11"/>
                    <a:pt x="14" y="14"/>
                  </a:cubicBezTo>
                  <a:cubicBezTo>
                    <a:pt x="15" y="16"/>
                    <a:pt x="16" y="17"/>
                    <a:pt x="19" y="16"/>
                  </a:cubicBezTo>
                  <a:cubicBezTo>
                    <a:pt x="21" y="16"/>
                    <a:pt x="23" y="17"/>
                    <a:pt x="20" y="20"/>
                  </a:cubicBezTo>
                  <a:cubicBezTo>
                    <a:pt x="20" y="20"/>
                    <a:pt x="20" y="20"/>
                    <a:pt x="20" y="20"/>
                  </a:cubicBezTo>
                  <a:cubicBezTo>
                    <a:pt x="24" y="19"/>
                    <a:pt x="28" y="19"/>
                    <a:pt x="29" y="20"/>
                  </a:cubicBezTo>
                  <a:cubicBezTo>
                    <a:pt x="30" y="20"/>
                    <a:pt x="35" y="25"/>
                    <a:pt x="37" y="24"/>
                  </a:cubicBezTo>
                  <a:cubicBezTo>
                    <a:pt x="38" y="24"/>
                    <a:pt x="42" y="25"/>
                    <a:pt x="45" y="25"/>
                  </a:cubicBezTo>
                  <a:cubicBezTo>
                    <a:pt x="44" y="24"/>
                    <a:pt x="44" y="23"/>
                    <a:pt x="45" y="23"/>
                  </a:cubicBezTo>
                  <a:cubicBezTo>
                    <a:pt x="46" y="22"/>
                    <a:pt x="48" y="22"/>
                    <a:pt x="47" y="20"/>
                  </a:cubicBezTo>
                  <a:cubicBezTo>
                    <a:pt x="46" y="18"/>
                    <a:pt x="45" y="18"/>
                    <a:pt x="45" y="16"/>
                  </a:cubicBezTo>
                  <a:cubicBezTo>
                    <a:pt x="45" y="14"/>
                    <a:pt x="44" y="13"/>
                    <a:pt x="45" y="11"/>
                  </a:cubicBezTo>
                  <a:cubicBezTo>
                    <a:pt x="45" y="10"/>
                    <a:pt x="46" y="9"/>
                    <a:pt x="47" y="7"/>
                  </a:cubicBezTo>
                  <a:close/>
                  <a:moveTo>
                    <a:pt x="5" y="13"/>
                  </a:moveTo>
                  <a:cubicBezTo>
                    <a:pt x="1" y="14"/>
                    <a:pt x="0" y="20"/>
                    <a:pt x="2" y="20"/>
                  </a:cubicBezTo>
                  <a:cubicBezTo>
                    <a:pt x="4" y="20"/>
                    <a:pt x="9" y="16"/>
                    <a:pt x="10" y="14"/>
                  </a:cubicBezTo>
                  <a:cubicBezTo>
                    <a:pt x="12" y="13"/>
                    <a:pt x="10" y="12"/>
                    <a:pt x="5" y="13"/>
                  </a:cubicBezTo>
                  <a:close/>
                  <a:moveTo>
                    <a:pt x="9" y="9"/>
                  </a:moveTo>
                  <a:cubicBezTo>
                    <a:pt x="10" y="8"/>
                    <a:pt x="2" y="8"/>
                    <a:pt x="4" y="10"/>
                  </a:cubicBezTo>
                  <a:cubicBezTo>
                    <a:pt x="5" y="11"/>
                    <a:pt x="8" y="11"/>
                    <a:pt x="9" y="9"/>
                  </a:cubicBezTo>
                  <a:close/>
                </a:path>
              </a:pathLst>
            </a:custGeom>
            <a:solidFill>
              <a:schemeClr val="accent1">
                <a:lumMod val="20000"/>
                <a:lumOff val="80000"/>
              </a:schemeClr>
            </a:solidFill>
            <a:ln w="3175" cap="flat">
              <a:solidFill>
                <a:schemeClr val="accent1">
                  <a:lumMod val="40000"/>
                  <a:lumOff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2" name="Freeform 141"/>
            <p:cNvSpPr>
              <a:spLocks/>
            </p:cNvSpPr>
            <p:nvPr/>
          </p:nvSpPr>
          <p:spPr bwMode="auto">
            <a:xfrm>
              <a:off x="9614938" y="5914571"/>
              <a:ext cx="225425" cy="271463"/>
            </a:xfrm>
            <a:custGeom>
              <a:avLst/>
              <a:gdLst>
                <a:gd name="T0" fmla="*/ 58 w 65"/>
                <a:gd name="T1" fmla="*/ 18 h 78"/>
                <a:gd name="T2" fmla="*/ 61 w 65"/>
                <a:gd name="T3" fmla="*/ 12 h 78"/>
                <a:gd name="T4" fmla="*/ 65 w 65"/>
                <a:gd name="T5" fmla="*/ 6 h 78"/>
                <a:gd name="T6" fmla="*/ 61 w 65"/>
                <a:gd name="T7" fmla="*/ 7 h 78"/>
                <a:gd name="T8" fmla="*/ 57 w 65"/>
                <a:gd name="T9" fmla="*/ 6 h 78"/>
                <a:gd name="T10" fmla="*/ 50 w 65"/>
                <a:gd name="T11" fmla="*/ 7 h 78"/>
                <a:gd name="T12" fmla="*/ 45 w 65"/>
                <a:gd name="T13" fmla="*/ 12 h 78"/>
                <a:gd name="T14" fmla="*/ 36 w 65"/>
                <a:gd name="T15" fmla="*/ 10 h 78"/>
                <a:gd name="T16" fmla="*/ 26 w 65"/>
                <a:gd name="T17" fmla="*/ 5 h 78"/>
                <a:gd name="T18" fmla="*/ 18 w 65"/>
                <a:gd name="T19" fmla="*/ 3 h 78"/>
                <a:gd name="T20" fmla="*/ 14 w 65"/>
                <a:gd name="T21" fmla="*/ 1 h 78"/>
                <a:gd name="T22" fmla="*/ 9 w 65"/>
                <a:gd name="T23" fmla="*/ 0 h 78"/>
                <a:gd name="T24" fmla="*/ 2 w 65"/>
                <a:gd name="T25" fmla="*/ 4 h 78"/>
                <a:gd name="T26" fmla="*/ 1 w 65"/>
                <a:gd name="T27" fmla="*/ 6 h 78"/>
                <a:gd name="T28" fmla="*/ 5 w 65"/>
                <a:gd name="T29" fmla="*/ 9 h 78"/>
                <a:gd name="T30" fmla="*/ 6 w 65"/>
                <a:gd name="T31" fmla="*/ 15 h 78"/>
                <a:gd name="T32" fmla="*/ 9 w 65"/>
                <a:gd name="T33" fmla="*/ 18 h 78"/>
                <a:gd name="T34" fmla="*/ 9 w 65"/>
                <a:gd name="T35" fmla="*/ 24 h 78"/>
                <a:gd name="T36" fmla="*/ 3 w 65"/>
                <a:gd name="T37" fmla="*/ 34 h 78"/>
                <a:gd name="T38" fmla="*/ 1 w 65"/>
                <a:gd name="T39" fmla="*/ 39 h 78"/>
                <a:gd name="T40" fmla="*/ 6 w 65"/>
                <a:gd name="T41" fmla="*/ 42 h 78"/>
                <a:gd name="T42" fmla="*/ 1 w 65"/>
                <a:gd name="T43" fmla="*/ 47 h 78"/>
                <a:gd name="T44" fmla="*/ 0 w 65"/>
                <a:gd name="T45" fmla="*/ 48 h 78"/>
                <a:gd name="T46" fmla="*/ 31 w 65"/>
                <a:gd name="T47" fmla="*/ 64 h 78"/>
                <a:gd name="T48" fmla="*/ 30 w 65"/>
                <a:gd name="T49" fmla="*/ 69 h 78"/>
                <a:gd name="T50" fmla="*/ 44 w 65"/>
                <a:gd name="T51" fmla="*/ 78 h 78"/>
                <a:gd name="T52" fmla="*/ 52 w 65"/>
                <a:gd name="T53" fmla="*/ 61 h 78"/>
                <a:gd name="T54" fmla="*/ 57 w 65"/>
                <a:gd name="T55" fmla="*/ 57 h 78"/>
                <a:gd name="T56" fmla="*/ 61 w 65"/>
                <a:gd name="T57" fmla="*/ 54 h 78"/>
                <a:gd name="T58" fmla="*/ 62 w 65"/>
                <a:gd name="T59" fmla="*/ 53 h 78"/>
                <a:gd name="T60" fmla="*/ 58 w 65"/>
                <a:gd name="T61" fmla="*/ 47 h 78"/>
                <a:gd name="T62" fmla="*/ 58 w 65"/>
                <a:gd name="T63" fmla="*/ 1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 h="78">
                  <a:moveTo>
                    <a:pt x="58" y="18"/>
                  </a:moveTo>
                  <a:cubicBezTo>
                    <a:pt x="61" y="12"/>
                    <a:pt x="61" y="12"/>
                    <a:pt x="61" y="12"/>
                  </a:cubicBezTo>
                  <a:cubicBezTo>
                    <a:pt x="65" y="6"/>
                    <a:pt x="65" y="6"/>
                    <a:pt x="65" y="6"/>
                  </a:cubicBezTo>
                  <a:cubicBezTo>
                    <a:pt x="63" y="7"/>
                    <a:pt x="62" y="7"/>
                    <a:pt x="61" y="7"/>
                  </a:cubicBezTo>
                  <a:cubicBezTo>
                    <a:pt x="60" y="8"/>
                    <a:pt x="58" y="7"/>
                    <a:pt x="57" y="6"/>
                  </a:cubicBezTo>
                  <a:cubicBezTo>
                    <a:pt x="57" y="5"/>
                    <a:pt x="53" y="6"/>
                    <a:pt x="50" y="7"/>
                  </a:cubicBezTo>
                  <a:cubicBezTo>
                    <a:pt x="47" y="9"/>
                    <a:pt x="46" y="12"/>
                    <a:pt x="45" y="12"/>
                  </a:cubicBezTo>
                  <a:cubicBezTo>
                    <a:pt x="44" y="11"/>
                    <a:pt x="37" y="10"/>
                    <a:pt x="36" y="10"/>
                  </a:cubicBezTo>
                  <a:cubicBezTo>
                    <a:pt x="34" y="10"/>
                    <a:pt x="28" y="6"/>
                    <a:pt x="26" y="5"/>
                  </a:cubicBezTo>
                  <a:cubicBezTo>
                    <a:pt x="25" y="3"/>
                    <a:pt x="19" y="4"/>
                    <a:pt x="18" y="3"/>
                  </a:cubicBezTo>
                  <a:cubicBezTo>
                    <a:pt x="17" y="2"/>
                    <a:pt x="14" y="2"/>
                    <a:pt x="14" y="1"/>
                  </a:cubicBezTo>
                  <a:cubicBezTo>
                    <a:pt x="13" y="0"/>
                    <a:pt x="11" y="0"/>
                    <a:pt x="9" y="0"/>
                  </a:cubicBezTo>
                  <a:cubicBezTo>
                    <a:pt x="7" y="0"/>
                    <a:pt x="3" y="3"/>
                    <a:pt x="2" y="4"/>
                  </a:cubicBezTo>
                  <a:cubicBezTo>
                    <a:pt x="2" y="5"/>
                    <a:pt x="2" y="5"/>
                    <a:pt x="1" y="6"/>
                  </a:cubicBezTo>
                  <a:cubicBezTo>
                    <a:pt x="5" y="9"/>
                    <a:pt x="5" y="9"/>
                    <a:pt x="5" y="9"/>
                  </a:cubicBezTo>
                  <a:cubicBezTo>
                    <a:pt x="6" y="15"/>
                    <a:pt x="6" y="15"/>
                    <a:pt x="6" y="15"/>
                  </a:cubicBezTo>
                  <a:cubicBezTo>
                    <a:pt x="9" y="18"/>
                    <a:pt x="9" y="18"/>
                    <a:pt x="9" y="18"/>
                  </a:cubicBezTo>
                  <a:cubicBezTo>
                    <a:pt x="9" y="18"/>
                    <a:pt x="9" y="21"/>
                    <a:pt x="9" y="24"/>
                  </a:cubicBezTo>
                  <a:cubicBezTo>
                    <a:pt x="8" y="28"/>
                    <a:pt x="5" y="32"/>
                    <a:pt x="3" y="34"/>
                  </a:cubicBezTo>
                  <a:cubicBezTo>
                    <a:pt x="3" y="34"/>
                    <a:pt x="2" y="36"/>
                    <a:pt x="1" y="39"/>
                  </a:cubicBezTo>
                  <a:cubicBezTo>
                    <a:pt x="4" y="40"/>
                    <a:pt x="6" y="41"/>
                    <a:pt x="6" y="42"/>
                  </a:cubicBezTo>
                  <a:cubicBezTo>
                    <a:pt x="6" y="44"/>
                    <a:pt x="1" y="43"/>
                    <a:pt x="1" y="47"/>
                  </a:cubicBezTo>
                  <a:cubicBezTo>
                    <a:pt x="1" y="47"/>
                    <a:pt x="1" y="47"/>
                    <a:pt x="0" y="48"/>
                  </a:cubicBezTo>
                  <a:cubicBezTo>
                    <a:pt x="31" y="64"/>
                    <a:pt x="31" y="64"/>
                    <a:pt x="31" y="64"/>
                  </a:cubicBezTo>
                  <a:cubicBezTo>
                    <a:pt x="30" y="69"/>
                    <a:pt x="30" y="69"/>
                    <a:pt x="30" y="69"/>
                  </a:cubicBezTo>
                  <a:cubicBezTo>
                    <a:pt x="30" y="69"/>
                    <a:pt x="37" y="74"/>
                    <a:pt x="44" y="78"/>
                  </a:cubicBezTo>
                  <a:cubicBezTo>
                    <a:pt x="47" y="71"/>
                    <a:pt x="51" y="62"/>
                    <a:pt x="52" y="61"/>
                  </a:cubicBezTo>
                  <a:cubicBezTo>
                    <a:pt x="54" y="58"/>
                    <a:pt x="55" y="59"/>
                    <a:pt x="57" y="57"/>
                  </a:cubicBezTo>
                  <a:cubicBezTo>
                    <a:pt x="58" y="55"/>
                    <a:pt x="59" y="58"/>
                    <a:pt x="61" y="54"/>
                  </a:cubicBezTo>
                  <a:cubicBezTo>
                    <a:pt x="62" y="54"/>
                    <a:pt x="62" y="53"/>
                    <a:pt x="62" y="53"/>
                  </a:cubicBezTo>
                  <a:cubicBezTo>
                    <a:pt x="58" y="47"/>
                    <a:pt x="58" y="47"/>
                    <a:pt x="58" y="47"/>
                  </a:cubicBezTo>
                  <a:lnTo>
                    <a:pt x="58" y="18"/>
                  </a:ln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3" name="Freeform 142"/>
            <p:cNvSpPr>
              <a:spLocks/>
            </p:cNvSpPr>
            <p:nvPr/>
          </p:nvSpPr>
          <p:spPr bwMode="auto">
            <a:xfrm>
              <a:off x="9494288" y="5935209"/>
              <a:ext cx="152400" cy="157163"/>
            </a:xfrm>
            <a:custGeom>
              <a:avLst/>
              <a:gdLst>
                <a:gd name="T0" fmla="*/ 41 w 44"/>
                <a:gd name="T1" fmla="*/ 9 h 45"/>
                <a:gd name="T2" fmla="*/ 40 w 44"/>
                <a:gd name="T3" fmla="*/ 3 h 45"/>
                <a:gd name="T4" fmla="*/ 36 w 44"/>
                <a:gd name="T5" fmla="*/ 0 h 45"/>
                <a:gd name="T6" fmla="*/ 34 w 44"/>
                <a:gd name="T7" fmla="*/ 2 h 45"/>
                <a:gd name="T8" fmla="*/ 29 w 44"/>
                <a:gd name="T9" fmla="*/ 3 h 45"/>
                <a:gd name="T10" fmla="*/ 23 w 44"/>
                <a:gd name="T11" fmla="*/ 5 h 45"/>
                <a:gd name="T12" fmla="*/ 18 w 44"/>
                <a:gd name="T13" fmla="*/ 3 h 45"/>
                <a:gd name="T14" fmla="*/ 12 w 44"/>
                <a:gd name="T15" fmla="*/ 5 h 45"/>
                <a:gd name="T16" fmla="*/ 11 w 44"/>
                <a:gd name="T17" fmla="*/ 12 h 45"/>
                <a:gd name="T18" fmla="*/ 14 w 44"/>
                <a:gd name="T19" fmla="*/ 16 h 45"/>
                <a:gd name="T20" fmla="*/ 11 w 44"/>
                <a:gd name="T21" fmla="*/ 20 h 45"/>
                <a:gd name="T22" fmla="*/ 8 w 44"/>
                <a:gd name="T23" fmla="*/ 22 h 45"/>
                <a:gd name="T24" fmla="*/ 5 w 44"/>
                <a:gd name="T25" fmla="*/ 26 h 45"/>
                <a:gd name="T26" fmla="*/ 3 w 44"/>
                <a:gd name="T27" fmla="*/ 32 h 45"/>
                <a:gd name="T28" fmla="*/ 1 w 44"/>
                <a:gd name="T29" fmla="*/ 39 h 45"/>
                <a:gd name="T30" fmla="*/ 0 w 44"/>
                <a:gd name="T31" fmla="*/ 45 h 45"/>
                <a:gd name="T32" fmla="*/ 4 w 44"/>
                <a:gd name="T33" fmla="*/ 44 h 45"/>
                <a:gd name="T34" fmla="*/ 12 w 44"/>
                <a:gd name="T35" fmla="*/ 42 h 45"/>
                <a:gd name="T36" fmla="*/ 19 w 44"/>
                <a:gd name="T37" fmla="*/ 41 h 45"/>
                <a:gd name="T38" fmla="*/ 25 w 44"/>
                <a:gd name="T39" fmla="*/ 32 h 45"/>
                <a:gd name="T40" fmla="*/ 36 w 44"/>
                <a:gd name="T41" fmla="*/ 33 h 45"/>
                <a:gd name="T42" fmla="*/ 38 w 44"/>
                <a:gd name="T43" fmla="*/ 28 h 45"/>
                <a:gd name="T44" fmla="*/ 44 w 44"/>
                <a:gd name="T45" fmla="*/ 18 h 45"/>
                <a:gd name="T46" fmla="*/ 44 w 44"/>
                <a:gd name="T47" fmla="*/ 12 h 45"/>
                <a:gd name="T48" fmla="*/ 41 w 44"/>
                <a:gd name="T49" fmla="*/ 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45">
                  <a:moveTo>
                    <a:pt x="41" y="9"/>
                  </a:moveTo>
                  <a:cubicBezTo>
                    <a:pt x="40" y="3"/>
                    <a:pt x="40" y="3"/>
                    <a:pt x="40" y="3"/>
                  </a:cubicBezTo>
                  <a:cubicBezTo>
                    <a:pt x="36" y="0"/>
                    <a:pt x="36" y="0"/>
                    <a:pt x="36" y="0"/>
                  </a:cubicBezTo>
                  <a:cubicBezTo>
                    <a:pt x="35" y="1"/>
                    <a:pt x="34" y="1"/>
                    <a:pt x="34" y="2"/>
                  </a:cubicBezTo>
                  <a:cubicBezTo>
                    <a:pt x="33" y="4"/>
                    <a:pt x="30" y="3"/>
                    <a:pt x="29" y="3"/>
                  </a:cubicBezTo>
                  <a:cubicBezTo>
                    <a:pt x="27" y="2"/>
                    <a:pt x="23" y="4"/>
                    <a:pt x="23" y="5"/>
                  </a:cubicBezTo>
                  <a:cubicBezTo>
                    <a:pt x="22" y="6"/>
                    <a:pt x="19" y="3"/>
                    <a:pt x="18" y="3"/>
                  </a:cubicBezTo>
                  <a:cubicBezTo>
                    <a:pt x="16" y="3"/>
                    <a:pt x="12" y="5"/>
                    <a:pt x="12" y="5"/>
                  </a:cubicBezTo>
                  <a:cubicBezTo>
                    <a:pt x="12" y="5"/>
                    <a:pt x="11" y="10"/>
                    <a:pt x="11" y="12"/>
                  </a:cubicBezTo>
                  <a:cubicBezTo>
                    <a:pt x="11" y="14"/>
                    <a:pt x="14" y="14"/>
                    <a:pt x="14" y="16"/>
                  </a:cubicBezTo>
                  <a:cubicBezTo>
                    <a:pt x="14" y="17"/>
                    <a:pt x="11" y="19"/>
                    <a:pt x="11" y="20"/>
                  </a:cubicBezTo>
                  <a:cubicBezTo>
                    <a:pt x="11" y="21"/>
                    <a:pt x="10" y="21"/>
                    <a:pt x="8" y="22"/>
                  </a:cubicBezTo>
                  <a:cubicBezTo>
                    <a:pt x="6" y="22"/>
                    <a:pt x="6" y="25"/>
                    <a:pt x="5" y="26"/>
                  </a:cubicBezTo>
                  <a:cubicBezTo>
                    <a:pt x="3" y="27"/>
                    <a:pt x="4" y="30"/>
                    <a:pt x="3" y="32"/>
                  </a:cubicBezTo>
                  <a:cubicBezTo>
                    <a:pt x="2" y="34"/>
                    <a:pt x="1" y="37"/>
                    <a:pt x="1" y="39"/>
                  </a:cubicBezTo>
                  <a:cubicBezTo>
                    <a:pt x="1" y="41"/>
                    <a:pt x="1" y="44"/>
                    <a:pt x="0" y="45"/>
                  </a:cubicBezTo>
                  <a:cubicBezTo>
                    <a:pt x="2" y="45"/>
                    <a:pt x="3" y="45"/>
                    <a:pt x="4" y="44"/>
                  </a:cubicBezTo>
                  <a:cubicBezTo>
                    <a:pt x="6" y="43"/>
                    <a:pt x="12" y="42"/>
                    <a:pt x="12" y="42"/>
                  </a:cubicBezTo>
                  <a:cubicBezTo>
                    <a:pt x="19" y="41"/>
                    <a:pt x="19" y="41"/>
                    <a:pt x="19" y="41"/>
                  </a:cubicBezTo>
                  <a:cubicBezTo>
                    <a:pt x="21" y="37"/>
                    <a:pt x="23" y="33"/>
                    <a:pt x="25" y="32"/>
                  </a:cubicBezTo>
                  <a:cubicBezTo>
                    <a:pt x="28" y="32"/>
                    <a:pt x="33" y="32"/>
                    <a:pt x="36" y="33"/>
                  </a:cubicBezTo>
                  <a:cubicBezTo>
                    <a:pt x="37" y="30"/>
                    <a:pt x="38" y="28"/>
                    <a:pt x="38" y="28"/>
                  </a:cubicBezTo>
                  <a:cubicBezTo>
                    <a:pt x="40" y="26"/>
                    <a:pt x="43" y="22"/>
                    <a:pt x="44" y="18"/>
                  </a:cubicBezTo>
                  <a:cubicBezTo>
                    <a:pt x="44" y="15"/>
                    <a:pt x="44" y="12"/>
                    <a:pt x="44" y="12"/>
                  </a:cubicBezTo>
                  <a:lnTo>
                    <a:pt x="41" y="9"/>
                  </a:ln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4" name="Freeform 143"/>
            <p:cNvSpPr>
              <a:spLocks/>
            </p:cNvSpPr>
            <p:nvPr/>
          </p:nvSpPr>
          <p:spPr bwMode="auto">
            <a:xfrm>
              <a:off x="10246763" y="4674734"/>
              <a:ext cx="493713" cy="287338"/>
            </a:xfrm>
            <a:custGeom>
              <a:avLst/>
              <a:gdLst>
                <a:gd name="T0" fmla="*/ 138 w 142"/>
                <a:gd name="T1" fmla="*/ 47 h 83"/>
                <a:gd name="T2" fmla="*/ 127 w 142"/>
                <a:gd name="T3" fmla="*/ 42 h 83"/>
                <a:gd name="T4" fmla="*/ 121 w 142"/>
                <a:gd name="T5" fmla="*/ 42 h 83"/>
                <a:gd name="T6" fmla="*/ 113 w 142"/>
                <a:gd name="T7" fmla="*/ 40 h 83"/>
                <a:gd name="T8" fmla="*/ 105 w 142"/>
                <a:gd name="T9" fmla="*/ 46 h 83"/>
                <a:gd name="T10" fmla="*/ 101 w 142"/>
                <a:gd name="T11" fmla="*/ 47 h 83"/>
                <a:gd name="T12" fmla="*/ 94 w 142"/>
                <a:gd name="T13" fmla="*/ 43 h 83"/>
                <a:gd name="T14" fmla="*/ 87 w 142"/>
                <a:gd name="T15" fmla="*/ 41 h 83"/>
                <a:gd name="T16" fmla="*/ 83 w 142"/>
                <a:gd name="T17" fmla="*/ 33 h 83"/>
                <a:gd name="T18" fmla="*/ 81 w 142"/>
                <a:gd name="T19" fmla="*/ 25 h 83"/>
                <a:gd name="T20" fmla="*/ 75 w 142"/>
                <a:gd name="T21" fmla="*/ 21 h 83"/>
                <a:gd name="T22" fmla="*/ 59 w 142"/>
                <a:gd name="T23" fmla="*/ 20 h 83"/>
                <a:gd name="T24" fmla="*/ 48 w 142"/>
                <a:gd name="T25" fmla="*/ 21 h 83"/>
                <a:gd name="T26" fmla="*/ 39 w 142"/>
                <a:gd name="T27" fmla="*/ 10 h 83"/>
                <a:gd name="T28" fmla="*/ 36 w 142"/>
                <a:gd name="T29" fmla="*/ 14 h 83"/>
                <a:gd name="T30" fmla="*/ 27 w 142"/>
                <a:gd name="T31" fmla="*/ 12 h 83"/>
                <a:gd name="T32" fmla="*/ 26 w 142"/>
                <a:gd name="T33" fmla="*/ 1 h 83"/>
                <a:gd name="T34" fmla="*/ 22 w 142"/>
                <a:gd name="T35" fmla="*/ 13 h 83"/>
                <a:gd name="T36" fmla="*/ 21 w 142"/>
                <a:gd name="T37" fmla="*/ 0 h 83"/>
                <a:gd name="T38" fmla="*/ 1 w 142"/>
                <a:gd name="T39" fmla="*/ 5 h 83"/>
                <a:gd name="T40" fmla="*/ 0 w 142"/>
                <a:gd name="T41" fmla="*/ 41 h 83"/>
                <a:gd name="T42" fmla="*/ 0 w 142"/>
                <a:gd name="T43" fmla="*/ 41 h 83"/>
                <a:gd name="T44" fmla="*/ 5 w 142"/>
                <a:gd name="T45" fmla="*/ 42 h 83"/>
                <a:gd name="T46" fmla="*/ 8 w 142"/>
                <a:gd name="T47" fmla="*/ 39 h 83"/>
                <a:gd name="T48" fmla="*/ 14 w 142"/>
                <a:gd name="T49" fmla="*/ 34 h 83"/>
                <a:gd name="T50" fmla="*/ 17 w 142"/>
                <a:gd name="T51" fmla="*/ 31 h 83"/>
                <a:gd name="T52" fmla="*/ 20 w 142"/>
                <a:gd name="T53" fmla="*/ 30 h 83"/>
                <a:gd name="T54" fmla="*/ 26 w 142"/>
                <a:gd name="T55" fmla="*/ 31 h 83"/>
                <a:gd name="T56" fmla="*/ 32 w 142"/>
                <a:gd name="T57" fmla="*/ 33 h 83"/>
                <a:gd name="T58" fmla="*/ 35 w 142"/>
                <a:gd name="T59" fmla="*/ 42 h 83"/>
                <a:gd name="T60" fmla="*/ 47 w 142"/>
                <a:gd name="T61" fmla="*/ 43 h 83"/>
                <a:gd name="T62" fmla="*/ 50 w 142"/>
                <a:gd name="T63" fmla="*/ 48 h 83"/>
                <a:gd name="T64" fmla="*/ 54 w 142"/>
                <a:gd name="T65" fmla="*/ 55 h 83"/>
                <a:gd name="T66" fmla="*/ 62 w 142"/>
                <a:gd name="T67" fmla="*/ 61 h 83"/>
                <a:gd name="T68" fmla="*/ 71 w 142"/>
                <a:gd name="T69" fmla="*/ 66 h 83"/>
                <a:gd name="T70" fmla="*/ 79 w 142"/>
                <a:gd name="T71" fmla="*/ 72 h 83"/>
                <a:gd name="T72" fmla="*/ 86 w 142"/>
                <a:gd name="T73" fmla="*/ 74 h 83"/>
                <a:gd name="T74" fmla="*/ 87 w 142"/>
                <a:gd name="T75" fmla="*/ 80 h 83"/>
                <a:gd name="T76" fmla="*/ 88 w 142"/>
                <a:gd name="T77" fmla="*/ 79 h 83"/>
                <a:gd name="T78" fmla="*/ 94 w 142"/>
                <a:gd name="T79" fmla="*/ 82 h 83"/>
                <a:gd name="T80" fmla="*/ 98 w 142"/>
                <a:gd name="T81" fmla="*/ 83 h 83"/>
                <a:gd name="T82" fmla="*/ 101 w 142"/>
                <a:gd name="T83" fmla="*/ 75 h 83"/>
                <a:gd name="T84" fmla="*/ 100 w 142"/>
                <a:gd name="T85" fmla="*/ 68 h 83"/>
                <a:gd name="T86" fmla="*/ 95 w 142"/>
                <a:gd name="T87" fmla="*/ 61 h 83"/>
                <a:gd name="T88" fmla="*/ 103 w 142"/>
                <a:gd name="T89" fmla="*/ 59 h 83"/>
                <a:gd name="T90" fmla="*/ 105 w 142"/>
                <a:gd name="T91" fmla="*/ 54 h 83"/>
                <a:gd name="T92" fmla="*/ 109 w 142"/>
                <a:gd name="T93" fmla="*/ 50 h 83"/>
                <a:gd name="T94" fmla="*/ 115 w 142"/>
                <a:gd name="T95" fmla="*/ 48 h 83"/>
                <a:gd name="T96" fmla="*/ 121 w 142"/>
                <a:gd name="T97" fmla="*/ 47 h 83"/>
                <a:gd name="T98" fmla="*/ 118 w 142"/>
                <a:gd name="T99" fmla="*/ 54 h 83"/>
                <a:gd name="T100" fmla="*/ 127 w 142"/>
                <a:gd name="T101" fmla="*/ 52 h 83"/>
                <a:gd name="T102" fmla="*/ 135 w 142"/>
                <a:gd name="T103" fmla="*/ 51 h 83"/>
                <a:gd name="T104" fmla="*/ 138 w 142"/>
                <a:gd name="T105" fmla="*/ 4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2" h="83">
                  <a:moveTo>
                    <a:pt x="138" y="47"/>
                  </a:moveTo>
                  <a:cubicBezTo>
                    <a:pt x="134" y="44"/>
                    <a:pt x="128" y="40"/>
                    <a:pt x="127" y="42"/>
                  </a:cubicBezTo>
                  <a:cubicBezTo>
                    <a:pt x="127" y="44"/>
                    <a:pt x="122" y="44"/>
                    <a:pt x="121" y="42"/>
                  </a:cubicBezTo>
                  <a:cubicBezTo>
                    <a:pt x="119" y="40"/>
                    <a:pt x="118" y="38"/>
                    <a:pt x="113" y="40"/>
                  </a:cubicBezTo>
                  <a:cubicBezTo>
                    <a:pt x="108" y="42"/>
                    <a:pt x="105" y="44"/>
                    <a:pt x="105" y="46"/>
                  </a:cubicBezTo>
                  <a:cubicBezTo>
                    <a:pt x="105" y="48"/>
                    <a:pt x="101" y="50"/>
                    <a:pt x="101" y="47"/>
                  </a:cubicBezTo>
                  <a:cubicBezTo>
                    <a:pt x="101" y="45"/>
                    <a:pt x="97" y="44"/>
                    <a:pt x="94" y="43"/>
                  </a:cubicBezTo>
                  <a:cubicBezTo>
                    <a:pt x="92" y="43"/>
                    <a:pt x="88" y="44"/>
                    <a:pt x="87" y="41"/>
                  </a:cubicBezTo>
                  <a:cubicBezTo>
                    <a:pt x="87" y="39"/>
                    <a:pt x="83" y="36"/>
                    <a:pt x="83" y="33"/>
                  </a:cubicBezTo>
                  <a:cubicBezTo>
                    <a:pt x="83" y="30"/>
                    <a:pt x="84" y="26"/>
                    <a:pt x="81" y="25"/>
                  </a:cubicBezTo>
                  <a:cubicBezTo>
                    <a:pt x="79" y="25"/>
                    <a:pt x="77" y="21"/>
                    <a:pt x="75" y="21"/>
                  </a:cubicBezTo>
                  <a:cubicBezTo>
                    <a:pt x="73" y="21"/>
                    <a:pt x="60" y="21"/>
                    <a:pt x="59" y="20"/>
                  </a:cubicBezTo>
                  <a:cubicBezTo>
                    <a:pt x="57" y="19"/>
                    <a:pt x="49" y="23"/>
                    <a:pt x="48" y="21"/>
                  </a:cubicBezTo>
                  <a:cubicBezTo>
                    <a:pt x="48" y="19"/>
                    <a:pt x="42" y="13"/>
                    <a:pt x="39" y="10"/>
                  </a:cubicBezTo>
                  <a:cubicBezTo>
                    <a:pt x="38" y="12"/>
                    <a:pt x="38" y="13"/>
                    <a:pt x="36" y="14"/>
                  </a:cubicBezTo>
                  <a:cubicBezTo>
                    <a:pt x="30" y="18"/>
                    <a:pt x="25" y="17"/>
                    <a:pt x="27" y="12"/>
                  </a:cubicBezTo>
                  <a:cubicBezTo>
                    <a:pt x="28" y="7"/>
                    <a:pt x="29" y="1"/>
                    <a:pt x="26" y="1"/>
                  </a:cubicBezTo>
                  <a:cubicBezTo>
                    <a:pt x="23" y="1"/>
                    <a:pt x="25" y="12"/>
                    <a:pt x="22" y="13"/>
                  </a:cubicBezTo>
                  <a:cubicBezTo>
                    <a:pt x="20" y="13"/>
                    <a:pt x="19" y="5"/>
                    <a:pt x="21" y="0"/>
                  </a:cubicBezTo>
                  <a:cubicBezTo>
                    <a:pt x="1" y="5"/>
                    <a:pt x="1" y="5"/>
                    <a:pt x="1" y="5"/>
                  </a:cubicBezTo>
                  <a:cubicBezTo>
                    <a:pt x="0" y="41"/>
                    <a:pt x="0" y="41"/>
                    <a:pt x="0" y="41"/>
                  </a:cubicBezTo>
                  <a:cubicBezTo>
                    <a:pt x="0" y="41"/>
                    <a:pt x="0" y="41"/>
                    <a:pt x="0" y="41"/>
                  </a:cubicBezTo>
                  <a:cubicBezTo>
                    <a:pt x="2" y="42"/>
                    <a:pt x="4" y="42"/>
                    <a:pt x="5" y="42"/>
                  </a:cubicBezTo>
                  <a:cubicBezTo>
                    <a:pt x="8" y="43"/>
                    <a:pt x="8" y="40"/>
                    <a:pt x="8" y="39"/>
                  </a:cubicBezTo>
                  <a:cubicBezTo>
                    <a:pt x="8" y="37"/>
                    <a:pt x="12" y="34"/>
                    <a:pt x="14" y="34"/>
                  </a:cubicBezTo>
                  <a:cubicBezTo>
                    <a:pt x="16" y="35"/>
                    <a:pt x="16" y="31"/>
                    <a:pt x="17" y="31"/>
                  </a:cubicBezTo>
                  <a:cubicBezTo>
                    <a:pt x="18" y="31"/>
                    <a:pt x="19" y="31"/>
                    <a:pt x="20" y="30"/>
                  </a:cubicBezTo>
                  <a:cubicBezTo>
                    <a:pt x="21" y="28"/>
                    <a:pt x="25" y="30"/>
                    <a:pt x="26" y="31"/>
                  </a:cubicBezTo>
                  <a:cubicBezTo>
                    <a:pt x="27" y="32"/>
                    <a:pt x="30" y="33"/>
                    <a:pt x="32" y="33"/>
                  </a:cubicBezTo>
                  <a:cubicBezTo>
                    <a:pt x="34" y="34"/>
                    <a:pt x="35" y="40"/>
                    <a:pt x="35" y="42"/>
                  </a:cubicBezTo>
                  <a:cubicBezTo>
                    <a:pt x="35" y="43"/>
                    <a:pt x="45" y="43"/>
                    <a:pt x="47" y="43"/>
                  </a:cubicBezTo>
                  <a:cubicBezTo>
                    <a:pt x="48" y="43"/>
                    <a:pt x="48" y="46"/>
                    <a:pt x="50" y="48"/>
                  </a:cubicBezTo>
                  <a:cubicBezTo>
                    <a:pt x="52" y="51"/>
                    <a:pt x="53" y="53"/>
                    <a:pt x="54" y="55"/>
                  </a:cubicBezTo>
                  <a:cubicBezTo>
                    <a:pt x="54" y="57"/>
                    <a:pt x="60" y="59"/>
                    <a:pt x="62" y="61"/>
                  </a:cubicBezTo>
                  <a:cubicBezTo>
                    <a:pt x="63" y="63"/>
                    <a:pt x="68" y="65"/>
                    <a:pt x="71" y="66"/>
                  </a:cubicBezTo>
                  <a:cubicBezTo>
                    <a:pt x="74" y="68"/>
                    <a:pt x="77" y="72"/>
                    <a:pt x="79" y="72"/>
                  </a:cubicBezTo>
                  <a:cubicBezTo>
                    <a:pt x="81" y="72"/>
                    <a:pt x="86" y="74"/>
                    <a:pt x="86" y="74"/>
                  </a:cubicBezTo>
                  <a:cubicBezTo>
                    <a:pt x="87" y="80"/>
                    <a:pt x="87" y="80"/>
                    <a:pt x="87" y="80"/>
                  </a:cubicBezTo>
                  <a:cubicBezTo>
                    <a:pt x="87" y="80"/>
                    <a:pt x="88" y="80"/>
                    <a:pt x="88" y="79"/>
                  </a:cubicBezTo>
                  <a:cubicBezTo>
                    <a:pt x="91" y="79"/>
                    <a:pt x="92" y="82"/>
                    <a:pt x="94" y="82"/>
                  </a:cubicBezTo>
                  <a:cubicBezTo>
                    <a:pt x="95" y="82"/>
                    <a:pt x="97" y="82"/>
                    <a:pt x="98" y="83"/>
                  </a:cubicBezTo>
                  <a:cubicBezTo>
                    <a:pt x="98" y="79"/>
                    <a:pt x="99" y="76"/>
                    <a:pt x="101" y="75"/>
                  </a:cubicBezTo>
                  <a:cubicBezTo>
                    <a:pt x="103" y="73"/>
                    <a:pt x="100" y="70"/>
                    <a:pt x="100" y="68"/>
                  </a:cubicBezTo>
                  <a:cubicBezTo>
                    <a:pt x="100" y="65"/>
                    <a:pt x="95" y="64"/>
                    <a:pt x="95" y="61"/>
                  </a:cubicBezTo>
                  <a:cubicBezTo>
                    <a:pt x="96" y="59"/>
                    <a:pt x="100" y="60"/>
                    <a:pt x="103" y="59"/>
                  </a:cubicBezTo>
                  <a:cubicBezTo>
                    <a:pt x="105" y="58"/>
                    <a:pt x="103" y="54"/>
                    <a:pt x="105" y="54"/>
                  </a:cubicBezTo>
                  <a:cubicBezTo>
                    <a:pt x="107" y="54"/>
                    <a:pt x="108" y="52"/>
                    <a:pt x="109" y="50"/>
                  </a:cubicBezTo>
                  <a:cubicBezTo>
                    <a:pt x="110" y="48"/>
                    <a:pt x="113" y="50"/>
                    <a:pt x="115" y="48"/>
                  </a:cubicBezTo>
                  <a:cubicBezTo>
                    <a:pt x="117" y="47"/>
                    <a:pt x="120" y="46"/>
                    <a:pt x="121" y="47"/>
                  </a:cubicBezTo>
                  <a:cubicBezTo>
                    <a:pt x="121" y="48"/>
                    <a:pt x="119" y="52"/>
                    <a:pt x="118" y="54"/>
                  </a:cubicBezTo>
                  <a:cubicBezTo>
                    <a:pt x="121" y="54"/>
                    <a:pt x="126" y="53"/>
                    <a:pt x="127" y="52"/>
                  </a:cubicBezTo>
                  <a:cubicBezTo>
                    <a:pt x="128" y="51"/>
                    <a:pt x="133" y="54"/>
                    <a:pt x="135" y="51"/>
                  </a:cubicBezTo>
                  <a:cubicBezTo>
                    <a:pt x="136" y="48"/>
                    <a:pt x="142" y="50"/>
                    <a:pt x="138" y="4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5" name="Freeform 144"/>
            <p:cNvSpPr>
              <a:spLocks noEditPoints="1"/>
            </p:cNvSpPr>
            <p:nvPr/>
          </p:nvSpPr>
          <p:spPr bwMode="auto">
            <a:xfrm>
              <a:off x="8827538" y="3058659"/>
              <a:ext cx="725488" cy="1143000"/>
            </a:xfrm>
            <a:custGeom>
              <a:avLst/>
              <a:gdLst>
                <a:gd name="T0" fmla="*/ 198 w 209"/>
                <a:gd name="T1" fmla="*/ 172 h 329"/>
                <a:gd name="T2" fmla="*/ 198 w 209"/>
                <a:gd name="T3" fmla="*/ 162 h 329"/>
                <a:gd name="T4" fmla="*/ 187 w 209"/>
                <a:gd name="T5" fmla="*/ 160 h 329"/>
                <a:gd name="T6" fmla="*/ 174 w 209"/>
                <a:gd name="T7" fmla="*/ 160 h 329"/>
                <a:gd name="T8" fmla="*/ 167 w 209"/>
                <a:gd name="T9" fmla="*/ 159 h 329"/>
                <a:gd name="T10" fmla="*/ 155 w 209"/>
                <a:gd name="T11" fmla="*/ 162 h 329"/>
                <a:gd name="T12" fmla="*/ 145 w 209"/>
                <a:gd name="T13" fmla="*/ 173 h 329"/>
                <a:gd name="T14" fmla="*/ 145 w 209"/>
                <a:gd name="T15" fmla="*/ 161 h 329"/>
                <a:gd name="T16" fmla="*/ 131 w 209"/>
                <a:gd name="T17" fmla="*/ 169 h 329"/>
                <a:gd name="T18" fmla="*/ 124 w 209"/>
                <a:gd name="T19" fmla="*/ 172 h 329"/>
                <a:gd name="T20" fmla="*/ 118 w 209"/>
                <a:gd name="T21" fmla="*/ 170 h 329"/>
                <a:gd name="T22" fmla="*/ 107 w 209"/>
                <a:gd name="T23" fmla="*/ 179 h 329"/>
                <a:gd name="T24" fmla="*/ 100 w 209"/>
                <a:gd name="T25" fmla="*/ 185 h 329"/>
                <a:gd name="T26" fmla="*/ 93 w 209"/>
                <a:gd name="T27" fmla="*/ 188 h 329"/>
                <a:gd name="T28" fmla="*/ 80 w 209"/>
                <a:gd name="T29" fmla="*/ 191 h 329"/>
                <a:gd name="T30" fmla="*/ 76 w 209"/>
                <a:gd name="T31" fmla="*/ 198 h 329"/>
                <a:gd name="T32" fmla="*/ 92 w 209"/>
                <a:gd name="T33" fmla="*/ 199 h 329"/>
                <a:gd name="T34" fmla="*/ 80 w 209"/>
                <a:gd name="T35" fmla="*/ 208 h 329"/>
                <a:gd name="T36" fmla="*/ 62 w 209"/>
                <a:gd name="T37" fmla="*/ 227 h 329"/>
                <a:gd name="T38" fmla="*/ 50 w 209"/>
                <a:gd name="T39" fmla="*/ 243 h 329"/>
                <a:gd name="T40" fmla="*/ 40 w 209"/>
                <a:gd name="T41" fmla="*/ 257 h 329"/>
                <a:gd name="T42" fmla="*/ 27 w 209"/>
                <a:gd name="T43" fmla="*/ 266 h 329"/>
                <a:gd name="T44" fmla="*/ 12 w 209"/>
                <a:gd name="T45" fmla="*/ 275 h 329"/>
                <a:gd name="T46" fmla="*/ 5 w 209"/>
                <a:gd name="T47" fmla="*/ 288 h 329"/>
                <a:gd name="T48" fmla="*/ 2 w 209"/>
                <a:gd name="T49" fmla="*/ 302 h 329"/>
                <a:gd name="T50" fmla="*/ 9 w 209"/>
                <a:gd name="T51" fmla="*/ 307 h 329"/>
                <a:gd name="T52" fmla="*/ 7 w 209"/>
                <a:gd name="T53" fmla="*/ 313 h 329"/>
                <a:gd name="T54" fmla="*/ 15 w 209"/>
                <a:gd name="T55" fmla="*/ 326 h 329"/>
                <a:gd name="T56" fmla="*/ 47 w 209"/>
                <a:gd name="T57" fmla="*/ 310 h 329"/>
                <a:gd name="T58" fmla="*/ 56 w 209"/>
                <a:gd name="T59" fmla="*/ 313 h 329"/>
                <a:gd name="T60" fmla="*/ 62 w 209"/>
                <a:gd name="T61" fmla="*/ 293 h 329"/>
                <a:gd name="T62" fmla="*/ 60 w 209"/>
                <a:gd name="T63" fmla="*/ 268 h 329"/>
                <a:gd name="T64" fmla="*/ 74 w 209"/>
                <a:gd name="T65" fmla="*/ 249 h 329"/>
                <a:gd name="T66" fmla="*/ 84 w 209"/>
                <a:gd name="T67" fmla="*/ 226 h 329"/>
                <a:gd name="T68" fmla="*/ 94 w 209"/>
                <a:gd name="T69" fmla="*/ 206 h 329"/>
                <a:gd name="T70" fmla="*/ 117 w 209"/>
                <a:gd name="T71" fmla="*/ 194 h 329"/>
                <a:gd name="T72" fmla="*/ 133 w 209"/>
                <a:gd name="T73" fmla="*/ 183 h 329"/>
                <a:gd name="T74" fmla="*/ 161 w 209"/>
                <a:gd name="T75" fmla="*/ 192 h 329"/>
                <a:gd name="T76" fmla="*/ 179 w 209"/>
                <a:gd name="T77" fmla="*/ 173 h 329"/>
                <a:gd name="T78" fmla="*/ 198 w 209"/>
                <a:gd name="T79" fmla="*/ 181 h 329"/>
                <a:gd name="T80" fmla="*/ 58 w 209"/>
                <a:gd name="T81" fmla="*/ 23 h 329"/>
                <a:gd name="T82" fmla="*/ 78 w 209"/>
                <a:gd name="T83" fmla="*/ 35 h 329"/>
                <a:gd name="T84" fmla="*/ 93 w 209"/>
                <a:gd name="T85" fmla="*/ 38 h 329"/>
                <a:gd name="T86" fmla="*/ 94 w 209"/>
                <a:gd name="T87" fmla="*/ 49 h 329"/>
                <a:gd name="T88" fmla="*/ 80 w 209"/>
                <a:gd name="T89" fmla="*/ 61 h 329"/>
                <a:gd name="T90" fmla="*/ 96 w 209"/>
                <a:gd name="T91" fmla="*/ 68 h 329"/>
                <a:gd name="T92" fmla="*/ 114 w 209"/>
                <a:gd name="T93" fmla="*/ 37 h 329"/>
                <a:gd name="T94" fmla="*/ 130 w 209"/>
                <a:gd name="T95" fmla="*/ 45 h 329"/>
                <a:gd name="T96" fmla="*/ 151 w 209"/>
                <a:gd name="T97" fmla="*/ 53 h 329"/>
                <a:gd name="T98" fmla="*/ 144 w 209"/>
                <a:gd name="T99" fmla="*/ 42 h 329"/>
                <a:gd name="T100" fmla="*/ 126 w 209"/>
                <a:gd name="T101" fmla="*/ 27 h 329"/>
                <a:gd name="T102" fmla="*/ 108 w 209"/>
                <a:gd name="T103" fmla="*/ 18 h 329"/>
                <a:gd name="T104" fmla="*/ 91 w 209"/>
                <a:gd name="T105" fmla="*/ 8 h 329"/>
                <a:gd name="T106" fmla="*/ 84 w 209"/>
                <a:gd name="T107" fmla="*/ 18 h 329"/>
                <a:gd name="T108" fmla="*/ 67 w 209"/>
                <a:gd name="T109" fmla="*/ 17 h 329"/>
                <a:gd name="T110" fmla="*/ 57 w 209"/>
                <a:gd name="T111" fmla="*/ 13 h 329"/>
                <a:gd name="T112" fmla="*/ 51 w 209"/>
                <a:gd name="T113" fmla="*/ 38 h 329"/>
                <a:gd name="T114" fmla="*/ 51 w 209"/>
                <a:gd name="T115" fmla="*/ 38 h 329"/>
                <a:gd name="T116" fmla="*/ 119 w 209"/>
                <a:gd name="T117" fmla="*/ 18 h 329"/>
                <a:gd name="T118" fmla="*/ 167 w 209"/>
                <a:gd name="T119" fmla="*/ 17 h 329"/>
                <a:gd name="T120" fmla="*/ 146 w 209"/>
                <a:gd name="T121" fmla="*/ 6 h 329"/>
                <a:gd name="T122" fmla="*/ 127 w 209"/>
                <a:gd name="T123" fmla="*/ 5 h 329"/>
                <a:gd name="T124" fmla="*/ 113 w 209"/>
                <a:gd name="T125" fmla="*/ 7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9" h="329">
                  <a:moveTo>
                    <a:pt x="202" y="176"/>
                  </a:moveTo>
                  <a:cubicBezTo>
                    <a:pt x="202" y="178"/>
                    <a:pt x="199" y="177"/>
                    <a:pt x="199" y="175"/>
                  </a:cubicBezTo>
                  <a:cubicBezTo>
                    <a:pt x="199" y="174"/>
                    <a:pt x="194" y="172"/>
                    <a:pt x="193" y="171"/>
                  </a:cubicBezTo>
                  <a:cubicBezTo>
                    <a:pt x="193" y="171"/>
                    <a:pt x="196" y="171"/>
                    <a:pt x="198" y="172"/>
                  </a:cubicBezTo>
                  <a:cubicBezTo>
                    <a:pt x="199" y="173"/>
                    <a:pt x="201" y="172"/>
                    <a:pt x="203" y="170"/>
                  </a:cubicBezTo>
                  <a:cubicBezTo>
                    <a:pt x="205" y="168"/>
                    <a:pt x="208" y="170"/>
                    <a:pt x="208" y="168"/>
                  </a:cubicBezTo>
                  <a:cubicBezTo>
                    <a:pt x="209" y="166"/>
                    <a:pt x="205" y="165"/>
                    <a:pt x="204" y="164"/>
                  </a:cubicBezTo>
                  <a:cubicBezTo>
                    <a:pt x="203" y="163"/>
                    <a:pt x="201" y="161"/>
                    <a:pt x="198" y="162"/>
                  </a:cubicBezTo>
                  <a:cubicBezTo>
                    <a:pt x="195" y="162"/>
                    <a:pt x="195" y="161"/>
                    <a:pt x="194" y="160"/>
                  </a:cubicBezTo>
                  <a:cubicBezTo>
                    <a:pt x="192" y="158"/>
                    <a:pt x="188" y="161"/>
                    <a:pt x="188" y="164"/>
                  </a:cubicBezTo>
                  <a:cubicBezTo>
                    <a:pt x="188" y="167"/>
                    <a:pt x="185" y="167"/>
                    <a:pt x="186" y="165"/>
                  </a:cubicBezTo>
                  <a:cubicBezTo>
                    <a:pt x="187" y="163"/>
                    <a:pt x="184" y="161"/>
                    <a:pt x="187" y="160"/>
                  </a:cubicBezTo>
                  <a:cubicBezTo>
                    <a:pt x="189" y="160"/>
                    <a:pt x="188" y="156"/>
                    <a:pt x="183" y="156"/>
                  </a:cubicBezTo>
                  <a:cubicBezTo>
                    <a:pt x="179" y="155"/>
                    <a:pt x="177" y="159"/>
                    <a:pt x="178" y="160"/>
                  </a:cubicBezTo>
                  <a:cubicBezTo>
                    <a:pt x="179" y="161"/>
                    <a:pt x="175" y="167"/>
                    <a:pt x="173" y="167"/>
                  </a:cubicBezTo>
                  <a:cubicBezTo>
                    <a:pt x="172" y="167"/>
                    <a:pt x="174" y="162"/>
                    <a:pt x="174" y="160"/>
                  </a:cubicBezTo>
                  <a:cubicBezTo>
                    <a:pt x="173" y="157"/>
                    <a:pt x="172" y="159"/>
                    <a:pt x="169" y="163"/>
                  </a:cubicBezTo>
                  <a:cubicBezTo>
                    <a:pt x="165" y="166"/>
                    <a:pt x="163" y="170"/>
                    <a:pt x="161" y="170"/>
                  </a:cubicBezTo>
                  <a:cubicBezTo>
                    <a:pt x="159" y="171"/>
                    <a:pt x="159" y="167"/>
                    <a:pt x="162" y="165"/>
                  </a:cubicBezTo>
                  <a:cubicBezTo>
                    <a:pt x="165" y="163"/>
                    <a:pt x="165" y="159"/>
                    <a:pt x="167" y="159"/>
                  </a:cubicBezTo>
                  <a:cubicBezTo>
                    <a:pt x="169" y="159"/>
                    <a:pt x="169" y="156"/>
                    <a:pt x="166" y="156"/>
                  </a:cubicBezTo>
                  <a:cubicBezTo>
                    <a:pt x="164" y="155"/>
                    <a:pt x="163" y="158"/>
                    <a:pt x="162" y="159"/>
                  </a:cubicBezTo>
                  <a:cubicBezTo>
                    <a:pt x="161" y="160"/>
                    <a:pt x="156" y="158"/>
                    <a:pt x="156" y="159"/>
                  </a:cubicBezTo>
                  <a:cubicBezTo>
                    <a:pt x="156" y="160"/>
                    <a:pt x="154" y="160"/>
                    <a:pt x="155" y="162"/>
                  </a:cubicBezTo>
                  <a:cubicBezTo>
                    <a:pt x="156" y="163"/>
                    <a:pt x="154" y="165"/>
                    <a:pt x="153" y="163"/>
                  </a:cubicBezTo>
                  <a:cubicBezTo>
                    <a:pt x="152" y="161"/>
                    <a:pt x="149" y="162"/>
                    <a:pt x="148" y="165"/>
                  </a:cubicBezTo>
                  <a:cubicBezTo>
                    <a:pt x="146" y="167"/>
                    <a:pt x="144" y="167"/>
                    <a:pt x="146" y="168"/>
                  </a:cubicBezTo>
                  <a:cubicBezTo>
                    <a:pt x="147" y="169"/>
                    <a:pt x="147" y="172"/>
                    <a:pt x="145" y="173"/>
                  </a:cubicBezTo>
                  <a:cubicBezTo>
                    <a:pt x="143" y="173"/>
                    <a:pt x="144" y="167"/>
                    <a:pt x="142" y="167"/>
                  </a:cubicBezTo>
                  <a:cubicBezTo>
                    <a:pt x="140" y="168"/>
                    <a:pt x="141" y="164"/>
                    <a:pt x="144" y="164"/>
                  </a:cubicBezTo>
                  <a:cubicBezTo>
                    <a:pt x="146" y="164"/>
                    <a:pt x="148" y="161"/>
                    <a:pt x="148" y="160"/>
                  </a:cubicBezTo>
                  <a:cubicBezTo>
                    <a:pt x="147" y="159"/>
                    <a:pt x="145" y="159"/>
                    <a:pt x="145" y="161"/>
                  </a:cubicBezTo>
                  <a:cubicBezTo>
                    <a:pt x="145" y="163"/>
                    <a:pt x="141" y="162"/>
                    <a:pt x="138" y="162"/>
                  </a:cubicBezTo>
                  <a:cubicBezTo>
                    <a:pt x="135" y="162"/>
                    <a:pt x="136" y="166"/>
                    <a:pt x="139" y="167"/>
                  </a:cubicBezTo>
                  <a:cubicBezTo>
                    <a:pt x="142" y="169"/>
                    <a:pt x="138" y="171"/>
                    <a:pt x="137" y="169"/>
                  </a:cubicBezTo>
                  <a:cubicBezTo>
                    <a:pt x="135" y="168"/>
                    <a:pt x="132" y="168"/>
                    <a:pt x="131" y="169"/>
                  </a:cubicBezTo>
                  <a:cubicBezTo>
                    <a:pt x="129" y="170"/>
                    <a:pt x="135" y="172"/>
                    <a:pt x="135" y="173"/>
                  </a:cubicBezTo>
                  <a:cubicBezTo>
                    <a:pt x="135" y="174"/>
                    <a:pt x="132" y="172"/>
                    <a:pt x="131" y="173"/>
                  </a:cubicBezTo>
                  <a:cubicBezTo>
                    <a:pt x="131" y="174"/>
                    <a:pt x="127" y="172"/>
                    <a:pt x="127" y="170"/>
                  </a:cubicBezTo>
                  <a:cubicBezTo>
                    <a:pt x="127" y="168"/>
                    <a:pt x="121" y="171"/>
                    <a:pt x="124" y="172"/>
                  </a:cubicBezTo>
                  <a:cubicBezTo>
                    <a:pt x="127" y="172"/>
                    <a:pt x="126" y="174"/>
                    <a:pt x="126" y="177"/>
                  </a:cubicBezTo>
                  <a:cubicBezTo>
                    <a:pt x="126" y="180"/>
                    <a:pt x="123" y="178"/>
                    <a:pt x="124" y="175"/>
                  </a:cubicBezTo>
                  <a:cubicBezTo>
                    <a:pt x="124" y="173"/>
                    <a:pt x="121" y="173"/>
                    <a:pt x="119" y="175"/>
                  </a:cubicBezTo>
                  <a:cubicBezTo>
                    <a:pt x="117" y="176"/>
                    <a:pt x="119" y="172"/>
                    <a:pt x="118" y="170"/>
                  </a:cubicBezTo>
                  <a:cubicBezTo>
                    <a:pt x="117" y="168"/>
                    <a:pt x="115" y="170"/>
                    <a:pt x="113" y="171"/>
                  </a:cubicBezTo>
                  <a:cubicBezTo>
                    <a:pt x="110" y="171"/>
                    <a:pt x="109" y="171"/>
                    <a:pt x="111" y="173"/>
                  </a:cubicBezTo>
                  <a:cubicBezTo>
                    <a:pt x="112" y="175"/>
                    <a:pt x="112" y="177"/>
                    <a:pt x="110" y="177"/>
                  </a:cubicBezTo>
                  <a:cubicBezTo>
                    <a:pt x="108" y="176"/>
                    <a:pt x="107" y="177"/>
                    <a:pt x="107" y="179"/>
                  </a:cubicBezTo>
                  <a:cubicBezTo>
                    <a:pt x="108" y="180"/>
                    <a:pt x="105" y="181"/>
                    <a:pt x="104" y="179"/>
                  </a:cubicBezTo>
                  <a:cubicBezTo>
                    <a:pt x="104" y="177"/>
                    <a:pt x="100" y="178"/>
                    <a:pt x="99" y="180"/>
                  </a:cubicBezTo>
                  <a:cubicBezTo>
                    <a:pt x="98" y="182"/>
                    <a:pt x="94" y="183"/>
                    <a:pt x="95" y="185"/>
                  </a:cubicBezTo>
                  <a:cubicBezTo>
                    <a:pt x="95" y="187"/>
                    <a:pt x="98" y="184"/>
                    <a:pt x="100" y="185"/>
                  </a:cubicBezTo>
                  <a:cubicBezTo>
                    <a:pt x="102" y="185"/>
                    <a:pt x="100" y="187"/>
                    <a:pt x="101" y="188"/>
                  </a:cubicBezTo>
                  <a:cubicBezTo>
                    <a:pt x="102" y="189"/>
                    <a:pt x="102" y="191"/>
                    <a:pt x="100" y="190"/>
                  </a:cubicBezTo>
                  <a:cubicBezTo>
                    <a:pt x="99" y="188"/>
                    <a:pt x="96" y="188"/>
                    <a:pt x="96" y="190"/>
                  </a:cubicBezTo>
                  <a:cubicBezTo>
                    <a:pt x="96" y="193"/>
                    <a:pt x="94" y="190"/>
                    <a:pt x="93" y="188"/>
                  </a:cubicBezTo>
                  <a:cubicBezTo>
                    <a:pt x="91" y="186"/>
                    <a:pt x="90" y="191"/>
                    <a:pt x="88" y="190"/>
                  </a:cubicBezTo>
                  <a:cubicBezTo>
                    <a:pt x="87" y="189"/>
                    <a:pt x="91" y="185"/>
                    <a:pt x="90" y="184"/>
                  </a:cubicBezTo>
                  <a:cubicBezTo>
                    <a:pt x="89" y="182"/>
                    <a:pt x="88" y="185"/>
                    <a:pt x="85" y="187"/>
                  </a:cubicBezTo>
                  <a:cubicBezTo>
                    <a:pt x="83" y="190"/>
                    <a:pt x="79" y="190"/>
                    <a:pt x="80" y="191"/>
                  </a:cubicBezTo>
                  <a:cubicBezTo>
                    <a:pt x="81" y="193"/>
                    <a:pt x="77" y="193"/>
                    <a:pt x="77" y="196"/>
                  </a:cubicBezTo>
                  <a:cubicBezTo>
                    <a:pt x="76" y="198"/>
                    <a:pt x="70" y="199"/>
                    <a:pt x="67" y="201"/>
                  </a:cubicBezTo>
                  <a:cubicBezTo>
                    <a:pt x="63" y="203"/>
                    <a:pt x="68" y="204"/>
                    <a:pt x="70" y="201"/>
                  </a:cubicBezTo>
                  <a:cubicBezTo>
                    <a:pt x="72" y="199"/>
                    <a:pt x="72" y="200"/>
                    <a:pt x="76" y="198"/>
                  </a:cubicBezTo>
                  <a:cubicBezTo>
                    <a:pt x="79" y="196"/>
                    <a:pt x="82" y="195"/>
                    <a:pt x="83" y="195"/>
                  </a:cubicBezTo>
                  <a:cubicBezTo>
                    <a:pt x="85" y="196"/>
                    <a:pt x="87" y="197"/>
                    <a:pt x="88" y="195"/>
                  </a:cubicBezTo>
                  <a:cubicBezTo>
                    <a:pt x="90" y="193"/>
                    <a:pt x="92" y="193"/>
                    <a:pt x="93" y="194"/>
                  </a:cubicBezTo>
                  <a:cubicBezTo>
                    <a:pt x="95" y="196"/>
                    <a:pt x="91" y="197"/>
                    <a:pt x="92" y="199"/>
                  </a:cubicBezTo>
                  <a:cubicBezTo>
                    <a:pt x="94" y="201"/>
                    <a:pt x="90" y="202"/>
                    <a:pt x="90" y="200"/>
                  </a:cubicBezTo>
                  <a:cubicBezTo>
                    <a:pt x="90" y="198"/>
                    <a:pt x="88" y="197"/>
                    <a:pt x="87" y="198"/>
                  </a:cubicBezTo>
                  <a:cubicBezTo>
                    <a:pt x="86" y="200"/>
                    <a:pt x="85" y="202"/>
                    <a:pt x="83" y="202"/>
                  </a:cubicBezTo>
                  <a:cubicBezTo>
                    <a:pt x="82" y="202"/>
                    <a:pt x="80" y="205"/>
                    <a:pt x="80" y="208"/>
                  </a:cubicBezTo>
                  <a:cubicBezTo>
                    <a:pt x="80" y="210"/>
                    <a:pt x="77" y="208"/>
                    <a:pt x="77" y="210"/>
                  </a:cubicBezTo>
                  <a:cubicBezTo>
                    <a:pt x="77" y="213"/>
                    <a:pt x="73" y="217"/>
                    <a:pt x="70" y="220"/>
                  </a:cubicBezTo>
                  <a:cubicBezTo>
                    <a:pt x="66" y="223"/>
                    <a:pt x="69" y="224"/>
                    <a:pt x="68" y="226"/>
                  </a:cubicBezTo>
                  <a:cubicBezTo>
                    <a:pt x="67" y="228"/>
                    <a:pt x="63" y="226"/>
                    <a:pt x="62" y="227"/>
                  </a:cubicBezTo>
                  <a:cubicBezTo>
                    <a:pt x="61" y="228"/>
                    <a:pt x="63" y="233"/>
                    <a:pt x="61" y="235"/>
                  </a:cubicBezTo>
                  <a:cubicBezTo>
                    <a:pt x="59" y="236"/>
                    <a:pt x="61" y="238"/>
                    <a:pt x="61" y="240"/>
                  </a:cubicBezTo>
                  <a:cubicBezTo>
                    <a:pt x="61" y="242"/>
                    <a:pt x="56" y="239"/>
                    <a:pt x="56" y="241"/>
                  </a:cubicBezTo>
                  <a:cubicBezTo>
                    <a:pt x="56" y="243"/>
                    <a:pt x="52" y="242"/>
                    <a:pt x="50" y="243"/>
                  </a:cubicBezTo>
                  <a:cubicBezTo>
                    <a:pt x="49" y="243"/>
                    <a:pt x="53" y="246"/>
                    <a:pt x="55" y="248"/>
                  </a:cubicBezTo>
                  <a:cubicBezTo>
                    <a:pt x="57" y="249"/>
                    <a:pt x="53" y="251"/>
                    <a:pt x="52" y="249"/>
                  </a:cubicBezTo>
                  <a:cubicBezTo>
                    <a:pt x="52" y="247"/>
                    <a:pt x="49" y="250"/>
                    <a:pt x="45" y="251"/>
                  </a:cubicBezTo>
                  <a:cubicBezTo>
                    <a:pt x="42" y="253"/>
                    <a:pt x="43" y="256"/>
                    <a:pt x="40" y="257"/>
                  </a:cubicBezTo>
                  <a:cubicBezTo>
                    <a:pt x="37" y="257"/>
                    <a:pt x="38" y="261"/>
                    <a:pt x="36" y="263"/>
                  </a:cubicBezTo>
                  <a:cubicBezTo>
                    <a:pt x="34" y="264"/>
                    <a:pt x="35" y="259"/>
                    <a:pt x="32" y="259"/>
                  </a:cubicBezTo>
                  <a:cubicBezTo>
                    <a:pt x="29" y="259"/>
                    <a:pt x="29" y="261"/>
                    <a:pt x="31" y="264"/>
                  </a:cubicBezTo>
                  <a:cubicBezTo>
                    <a:pt x="33" y="266"/>
                    <a:pt x="28" y="264"/>
                    <a:pt x="27" y="266"/>
                  </a:cubicBezTo>
                  <a:cubicBezTo>
                    <a:pt x="25" y="269"/>
                    <a:pt x="20" y="268"/>
                    <a:pt x="19" y="269"/>
                  </a:cubicBezTo>
                  <a:cubicBezTo>
                    <a:pt x="18" y="271"/>
                    <a:pt x="22" y="271"/>
                    <a:pt x="23" y="273"/>
                  </a:cubicBezTo>
                  <a:cubicBezTo>
                    <a:pt x="24" y="274"/>
                    <a:pt x="19" y="273"/>
                    <a:pt x="16" y="273"/>
                  </a:cubicBezTo>
                  <a:cubicBezTo>
                    <a:pt x="14" y="272"/>
                    <a:pt x="14" y="276"/>
                    <a:pt x="12" y="275"/>
                  </a:cubicBezTo>
                  <a:cubicBezTo>
                    <a:pt x="10" y="275"/>
                    <a:pt x="7" y="278"/>
                    <a:pt x="8" y="279"/>
                  </a:cubicBezTo>
                  <a:cubicBezTo>
                    <a:pt x="10" y="281"/>
                    <a:pt x="7" y="281"/>
                    <a:pt x="5" y="280"/>
                  </a:cubicBezTo>
                  <a:cubicBezTo>
                    <a:pt x="4" y="279"/>
                    <a:pt x="2" y="282"/>
                    <a:pt x="2" y="284"/>
                  </a:cubicBezTo>
                  <a:cubicBezTo>
                    <a:pt x="1" y="286"/>
                    <a:pt x="5" y="287"/>
                    <a:pt x="5" y="288"/>
                  </a:cubicBezTo>
                  <a:cubicBezTo>
                    <a:pt x="5" y="289"/>
                    <a:pt x="2" y="290"/>
                    <a:pt x="4" y="291"/>
                  </a:cubicBezTo>
                  <a:cubicBezTo>
                    <a:pt x="6" y="291"/>
                    <a:pt x="4" y="293"/>
                    <a:pt x="3" y="294"/>
                  </a:cubicBezTo>
                  <a:cubicBezTo>
                    <a:pt x="1" y="294"/>
                    <a:pt x="1" y="296"/>
                    <a:pt x="3" y="297"/>
                  </a:cubicBezTo>
                  <a:cubicBezTo>
                    <a:pt x="4" y="299"/>
                    <a:pt x="0" y="300"/>
                    <a:pt x="2" y="302"/>
                  </a:cubicBezTo>
                  <a:cubicBezTo>
                    <a:pt x="4" y="305"/>
                    <a:pt x="6" y="302"/>
                    <a:pt x="6" y="304"/>
                  </a:cubicBezTo>
                  <a:cubicBezTo>
                    <a:pt x="7" y="306"/>
                    <a:pt x="10" y="304"/>
                    <a:pt x="12" y="301"/>
                  </a:cubicBezTo>
                  <a:cubicBezTo>
                    <a:pt x="15" y="299"/>
                    <a:pt x="16" y="304"/>
                    <a:pt x="14" y="304"/>
                  </a:cubicBezTo>
                  <a:cubicBezTo>
                    <a:pt x="11" y="304"/>
                    <a:pt x="9" y="305"/>
                    <a:pt x="9" y="307"/>
                  </a:cubicBezTo>
                  <a:cubicBezTo>
                    <a:pt x="10" y="309"/>
                    <a:pt x="6" y="309"/>
                    <a:pt x="6" y="306"/>
                  </a:cubicBezTo>
                  <a:cubicBezTo>
                    <a:pt x="6" y="304"/>
                    <a:pt x="2" y="307"/>
                    <a:pt x="3" y="309"/>
                  </a:cubicBezTo>
                  <a:cubicBezTo>
                    <a:pt x="5" y="311"/>
                    <a:pt x="3" y="312"/>
                    <a:pt x="3" y="314"/>
                  </a:cubicBezTo>
                  <a:cubicBezTo>
                    <a:pt x="3" y="315"/>
                    <a:pt x="6" y="315"/>
                    <a:pt x="7" y="313"/>
                  </a:cubicBezTo>
                  <a:cubicBezTo>
                    <a:pt x="9" y="311"/>
                    <a:pt x="11" y="311"/>
                    <a:pt x="12" y="313"/>
                  </a:cubicBezTo>
                  <a:cubicBezTo>
                    <a:pt x="13" y="315"/>
                    <a:pt x="10" y="314"/>
                    <a:pt x="10" y="317"/>
                  </a:cubicBezTo>
                  <a:cubicBezTo>
                    <a:pt x="10" y="319"/>
                    <a:pt x="8" y="317"/>
                    <a:pt x="6" y="319"/>
                  </a:cubicBezTo>
                  <a:cubicBezTo>
                    <a:pt x="5" y="321"/>
                    <a:pt x="12" y="325"/>
                    <a:pt x="15" y="326"/>
                  </a:cubicBezTo>
                  <a:cubicBezTo>
                    <a:pt x="17" y="326"/>
                    <a:pt x="19" y="329"/>
                    <a:pt x="24" y="328"/>
                  </a:cubicBezTo>
                  <a:cubicBezTo>
                    <a:pt x="29" y="328"/>
                    <a:pt x="38" y="319"/>
                    <a:pt x="39" y="317"/>
                  </a:cubicBezTo>
                  <a:cubicBezTo>
                    <a:pt x="40" y="316"/>
                    <a:pt x="43" y="317"/>
                    <a:pt x="45" y="316"/>
                  </a:cubicBezTo>
                  <a:cubicBezTo>
                    <a:pt x="47" y="315"/>
                    <a:pt x="45" y="311"/>
                    <a:pt x="47" y="310"/>
                  </a:cubicBezTo>
                  <a:cubicBezTo>
                    <a:pt x="48" y="310"/>
                    <a:pt x="49" y="314"/>
                    <a:pt x="50" y="315"/>
                  </a:cubicBezTo>
                  <a:cubicBezTo>
                    <a:pt x="51" y="315"/>
                    <a:pt x="52" y="316"/>
                    <a:pt x="52" y="318"/>
                  </a:cubicBezTo>
                  <a:cubicBezTo>
                    <a:pt x="53" y="318"/>
                    <a:pt x="54" y="318"/>
                    <a:pt x="54" y="319"/>
                  </a:cubicBezTo>
                  <a:cubicBezTo>
                    <a:pt x="56" y="320"/>
                    <a:pt x="56" y="315"/>
                    <a:pt x="56" y="313"/>
                  </a:cubicBezTo>
                  <a:cubicBezTo>
                    <a:pt x="56" y="312"/>
                    <a:pt x="58" y="309"/>
                    <a:pt x="57" y="307"/>
                  </a:cubicBezTo>
                  <a:cubicBezTo>
                    <a:pt x="57" y="305"/>
                    <a:pt x="62" y="306"/>
                    <a:pt x="63" y="305"/>
                  </a:cubicBezTo>
                  <a:cubicBezTo>
                    <a:pt x="64" y="303"/>
                    <a:pt x="64" y="298"/>
                    <a:pt x="62" y="297"/>
                  </a:cubicBezTo>
                  <a:cubicBezTo>
                    <a:pt x="61" y="296"/>
                    <a:pt x="60" y="293"/>
                    <a:pt x="62" y="293"/>
                  </a:cubicBezTo>
                  <a:cubicBezTo>
                    <a:pt x="64" y="293"/>
                    <a:pt x="65" y="292"/>
                    <a:pt x="65" y="289"/>
                  </a:cubicBezTo>
                  <a:cubicBezTo>
                    <a:pt x="65" y="286"/>
                    <a:pt x="60" y="287"/>
                    <a:pt x="60" y="283"/>
                  </a:cubicBezTo>
                  <a:cubicBezTo>
                    <a:pt x="59" y="280"/>
                    <a:pt x="62" y="280"/>
                    <a:pt x="60" y="276"/>
                  </a:cubicBezTo>
                  <a:cubicBezTo>
                    <a:pt x="58" y="272"/>
                    <a:pt x="61" y="270"/>
                    <a:pt x="60" y="268"/>
                  </a:cubicBezTo>
                  <a:cubicBezTo>
                    <a:pt x="59" y="266"/>
                    <a:pt x="59" y="264"/>
                    <a:pt x="61" y="260"/>
                  </a:cubicBezTo>
                  <a:cubicBezTo>
                    <a:pt x="63" y="256"/>
                    <a:pt x="67" y="254"/>
                    <a:pt x="69" y="254"/>
                  </a:cubicBezTo>
                  <a:cubicBezTo>
                    <a:pt x="70" y="255"/>
                    <a:pt x="73" y="256"/>
                    <a:pt x="74" y="254"/>
                  </a:cubicBezTo>
                  <a:cubicBezTo>
                    <a:pt x="75" y="252"/>
                    <a:pt x="75" y="250"/>
                    <a:pt x="74" y="249"/>
                  </a:cubicBezTo>
                  <a:cubicBezTo>
                    <a:pt x="73" y="249"/>
                    <a:pt x="70" y="248"/>
                    <a:pt x="72" y="245"/>
                  </a:cubicBezTo>
                  <a:cubicBezTo>
                    <a:pt x="75" y="242"/>
                    <a:pt x="77" y="238"/>
                    <a:pt x="78" y="235"/>
                  </a:cubicBezTo>
                  <a:cubicBezTo>
                    <a:pt x="78" y="232"/>
                    <a:pt x="77" y="229"/>
                    <a:pt x="78" y="228"/>
                  </a:cubicBezTo>
                  <a:cubicBezTo>
                    <a:pt x="79" y="227"/>
                    <a:pt x="82" y="228"/>
                    <a:pt x="84" y="226"/>
                  </a:cubicBezTo>
                  <a:cubicBezTo>
                    <a:pt x="86" y="225"/>
                    <a:pt x="85" y="223"/>
                    <a:pt x="86" y="222"/>
                  </a:cubicBezTo>
                  <a:cubicBezTo>
                    <a:pt x="87" y="220"/>
                    <a:pt x="88" y="217"/>
                    <a:pt x="90" y="215"/>
                  </a:cubicBezTo>
                  <a:cubicBezTo>
                    <a:pt x="91" y="214"/>
                    <a:pt x="93" y="213"/>
                    <a:pt x="92" y="211"/>
                  </a:cubicBezTo>
                  <a:cubicBezTo>
                    <a:pt x="91" y="210"/>
                    <a:pt x="94" y="208"/>
                    <a:pt x="94" y="206"/>
                  </a:cubicBezTo>
                  <a:cubicBezTo>
                    <a:pt x="94" y="203"/>
                    <a:pt x="98" y="201"/>
                    <a:pt x="100" y="201"/>
                  </a:cubicBezTo>
                  <a:cubicBezTo>
                    <a:pt x="103" y="201"/>
                    <a:pt x="106" y="201"/>
                    <a:pt x="106" y="199"/>
                  </a:cubicBezTo>
                  <a:cubicBezTo>
                    <a:pt x="106" y="196"/>
                    <a:pt x="105" y="191"/>
                    <a:pt x="108" y="193"/>
                  </a:cubicBezTo>
                  <a:cubicBezTo>
                    <a:pt x="112" y="194"/>
                    <a:pt x="114" y="193"/>
                    <a:pt x="117" y="194"/>
                  </a:cubicBezTo>
                  <a:cubicBezTo>
                    <a:pt x="119" y="196"/>
                    <a:pt x="122" y="196"/>
                    <a:pt x="122" y="193"/>
                  </a:cubicBezTo>
                  <a:cubicBezTo>
                    <a:pt x="122" y="190"/>
                    <a:pt x="123" y="185"/>
                    <a:pt x="127" y="187"/>
                  </a:cubicBezTo>
                  <a:cubicBezTo>
                    <a:pt x="127" y="187"/>
                    <a:pt x="127" y="187"/>
                    <a:pt x="127" y="187"/>
                  </a:cubicBezTo>
                  <a:cubicBezTo>
                    <a:pt x="128" y="185"/>
                    <a:pt x="131" y="183"/>
                    <a:pt x="133" y="183"/>
                  </a:cubicBezTo>
                  <a:cubicBezTo>
                    <a:pt x="136" y="184"/>
                    <a:pt x="138" y="189"/>
                    <a:pt x="141" y="190"/>
                  </a:cubicBezTo>
                  <a:cubicBezTo>
                    <a:pt x="145" y="191"/>
                    <a:pt x="149" y="192"/>
                    <a:pt x="150" y="190"/>
                  </a:cubicBezTo>
                  <a:cubicBezTo>
                    <a:pt x="151" y="188"/>
                    <a:pt x="154" y="191"/>
                    <a:pt x="156" y="191"/>
                  </a:cubicBezTo>
                  <a:cubicBezTo>
                    <a:pt x="159" y="190"/>
                    <a:pt x="159" y="195"/>
                    <a:pt x="161" y="192"/>
                  </a:cubicBezTo>
                  <a:cubicBezTo>
                    <a:pt x="163" y="189"/>
                    <a:pt x="161" y="187"/>
                    <a:pt x="164" y="187"/>
                  </a:cubicBezTo>
                  <a:cubicBezTo>
                    <a:pt x="168" y="188"/>
                    <a:pt x="166" y="183"/>
                    <a:pt x="166" y="180"/>
                  </a:cubicBezTo>
                  <a:cubicBezTo>
                    <a:pt x="166" y="178"/>
                    <a:pt x="171" y="177"/>
                    <a:pt x="171" y="175"/>
                  </a:cubicBezTo>
                  <a:cubicBezTo>
                    <a:pt x="171" y="173"/>
                    <a:pt x="178" y="175"/>
                    <a:pt x="179" y="173"/>
                  </a:cubicBezTo>
                  <a:cubicBezTo>
                    <a:pt x="180" y="172"/>
                    <a:pt x="184" y="170"/>
                    <a:pt x="185" y="173"/>
                  </a:cubicBezTo>
                  <a:cubicBezTo>
                    <a:pt x="187" y="176"/>
                    <a:pt x="193" y="177"/>
                    <a:pt x="194" y="179"/>
                  </a:cubicBezTo>
                  <a:cubicBezTo>
                    <a:pt x="194" y="180"/>
                    <a:pt x="194" y="182"/>
                    <a:pt x="194" y="183"/>
                  </a:cubicBezTo>
                  <a:cubicBezTo>
                    <a:pt x="195" y="182"/>
                    <a:pt x="196" y="181"/>
                    <a:pt x="198" y="181"/>
                  </a:cubicBezTo>
                  <a:cubicBezTo>
                    <a:pt x="200" y="181"/>
                    <a:pt x="202" y="178"/>
                    <a:pt x="204" y="178"/>
                  </a:cubicBezTo>
                  <a:cubicBezTo>
                    <a:pt x="206" y="179"/>
                    <a:pt x="208" y="178"/>
                    <a:pt x="208" y="175"/>
                  </a:cubicBezTo>
                  <a:cubicBezTo>
                    <a:pt x="206" y="174"/>
                    <a:pt x="203" y="174"/>
                    <a:pt x="202" y="176"/>
                  </a:cubicBezTo>
                  <a:close/>
                  <a:moveTo>
                    <a:pt x="58" y="23"/>
                  </a:moveTo>
                  <a:cubicBezTo>
                    <a:pt x="62" y="24"/>
                    <a:pt x="55" y="28"/>
                    <a:pt x="54" y="31"/>
                  </a:cubicBezTo>
                  <a:cubicBezTo>
                    <a:pt x="53" y="35"/>
                    <a:pt x="59" y="38"/>
                    <a:pt x="62" y="40"/>
                  </a:cubicBezTo>
                  <a:cubicBezTo>
                    <a:pt x="65" y="43"/>
                    <a:pt x="71" y="42"/>
                    <a:pt x="73" y="41"/>
                  </a:cubicBezTo>
                  <a:cubicBezTo>
                    <a:pt x="76" y="39"/>
                    <a:pt x="75" y="34"/>
                    <a:pt x="78" y="35"/>
                  </a:cubicBezTo>
                  <a:cubicBezTo>
                    <a:pt x="81" y="35"/>
                    <a:pt x="79" y="32"/>
                    <a:pt x="82" y="31"/>
                  </a:cubicBezTo>
                  <a:cubicBezTo>
                    <a:pt x="84" y="30"/>
                    <a:pt x="85" y="33"/>
                    <a:pt x="83" y="36"/>
                  </a:cubicBezTo>
                  <a:cubicBezTo>
                    <a:pt x="80" y="38"/>
                    <a:pt x="86" y="38"/>
                    <a:pt x="89" y="35"/>
                  </a:cubicBezTo>
                  <a:cubicBezTo>
                    <a:pt x="93" y="32"/>
                    <a:pt x="93" y="35"/>
                    <a:pt x="93" y="38"/>
                  </a:cubicBezTo>
                  <a:cubicBezTo>
                    <a:pt x="92" y="41"/>
                    <a:pt x="85" y="39"/>
                    <a:pt x="83" y="42"/>
                  </a:cubicBezTo>
                  <a:cubicBezTo>
                    <a:pt x="81" y="45"/>
                    <a:pt x="74" y="43"/>
                    <a:pt x="70" y="46"/>
                  </a:cubicBezTo>
                  <a:cubicBezTo>
                    <a:pt x="67" y="50"/>
                    <a:pt x="73" y="50"/>
                    <a:pt x="78" y="49"/>
                  </a:cubicBezTo>
                  <a:cubicBezTo>
                    <a:pt x="82" y="48"/>
                    <a:pt x="91" y="48"/>
                    <a:pt x="94" y="49"/>
                  </a:cubicBezTo>
                  <a:cubicBezTo>
                    <a:pt x="97" y="49"/>
                    <a:pt x="92" y="50"/>
                    <a:pt x="86" y="50"/>
                  </a:cubicBezTo>
                  <a:cubicBezTo>
                    <a:pt x="81" y="50"/>
                    <a:pt x="79" y="52"/>
                    <a:pt x="80" y="53"/>
                  </a:cubicBezTo>
                  <a:cubicBezTo>
                    <a:pt x="80" y="55"/>
                    <a:pt x="72" y="52"/>
                    <a:pt x="72" y="55"/>
                  </a:cubicBezTo>
                  <a:cubicBezTo>
                    <a:pt x="71" y="58"/>
                    <a:pt x="79" y="60"/>
                    <a:pt x="80" y="61"/>
                  </a:cubicBezTo>
                  <a:cubicBezTo>
                    <a:pt x="81" y="63"/>
                    <a:pt x="86" y="62"/>
                    <a:pt x="88" y="62"/>
                  </a:cubicBezTo>
                  <a:cubicBezTo>
                    <a:pt x="89" y="63"/>
                    <a:pt x="84" y="65"/>
                    <a:pt x="84" y="65"/>
                  </a:cubicBezTo>
                  <a:cubicBezTo>
                    <a:pt x="83" y="66"/>
                    <a:pt x="89" y="68"/>
                    <a:pt x="90" y="69"/>
                  </a:cubicBezTo>
                  <a:cubicBezTo>
                    <a:pt x="91" y="71"/>
                    <a:pt x="96" y="70"/>
                    <a:pt x="96" y="68"/>
                  </a:cubicBezTo>
                  <a:cubicBezTo>
                    <a:pt x="95" y="65"/>
                    <a:pt x="99" y="55"/>
                    <a:pt x="105" y="53"/>
                  </a:cubicBezTo>
                  <a:cubicBezTo>
                    <a:pt x="110" y="51"/>
                    <a:pt x="107" y="50"/>
                    <a:pt x="108" y="46"/>
                  </a:cubicBezTo>
                  <a:cubicBezTo>
                    <a:pt x="109" y="43"/>
                    <a:pt x="113" y="46"/>
                    <a:pt x="112" y="43"/>
                  </a:cubicBezTo>
                  <a:cubicBezTo>
                    <a:pt x="110" y="41"/>
                    <a:pt x="111" y="40"/>
                    <a:pt x="114" y="37"/>
                  </a:cubicBezTo>
                  <a:cubicBezTo>
                    <a:pt x="118" y="33"/>
                    <a:pt x="120" y="36"/>
                    <a:pt x="124" y="34"/>
                  </a:cubicBezTo>
                  <a:cubicBezTo>
                    <a:pt x="128" y="32"/>
                    <a:pt x="130" y="35"/>
                    <a:pt x="126" y="36"/>
                  </a:cubicBezTo>
                  <a:cubicBezTo>
                    <a:pt x="122" y="36"/>
                    <a:pt x="124" y="40"/>
                    <a:pt x="127" y="42"/>
                  </a:cubicBezTo>
                  <a:cubicBezTo>
                    <a:pt x="130" y="43"/>
                    <a:pt x="127" y="44"/>
                    <a:pt x="130" y="45"/>
                  </a:cubicBezTo>
                  <a:cubicBezTo>
                    <a:pt x="132" y="45"/>
                    <a:pt x="132" y="49"/>
                    <a:pt x="128" y="52"/>
                  </a:cubicBezTo>
                  <a:cubicBezTo>
                    <a:pt x="125" y="56"/>
                    <a:pt x="129" y="56"/>
                    <a:pt x="136" y="54"/>
                  </a:cubicBezTo>
                  <a:cubicBezTo>
                    <a:pt x="143" y="51"/>
                    <a:pt x="139" y="56"/>
                    <a:pt x="141" y="58"/>
                  </a:cubicBezTo>
                  <a:cubicBezTo>
                    <a:pt x="142" y="60"/>
                    <a:pt x="148" y="56"/>
                    <a:pt x="151" y="53"/>
                  </a:cubicBezTo>
                  <a:cubicBezTo>
                    <a:pt x="154" y="50"/>
                    <a:pt x="158" y="50"/>
                    <a:pt x="158" y="48"/>
                  </a:cubicBezTo>
                  <a:cubicBezTo>
                    <a:pt x="157" y="46"/>
                    <a:pt x="154" y="46"/>
                    <a:pt x="152" y="47"/>
                  </a:cubicBezTo>
                  <a:cubicBezTo>
                    <a:pt x="149" y="48"/>
                    <a:pt x="143" y="47"/>
                    <a:pt x="145" y="45"/>
                  </a:cubicBezTo>
                  <a:cubicBezTo>
                    <a:pt x="147" y="43"/>
                    <a:pt x="147" y="42"/>
                    <a:pt x="144" y="42"/>
                  </a:cubicBezTo>
                  <a:cubicBezTo>
                    <a:pt x="141" y="43"/>
                    <a:pt x="135" y="41"/>
                    <a:pt x="138" y="40"/>
                  </a:cubicBezTo>
                  <a:cubicBezTo>
                    <a:pt x="140" y="39"/>
                    <a:pt x="136" y="35"/>
                    <a:pt x="133" y="35"/>
                  </a:cubicBezTo>
                  <a:cubicBezTo>
                    <a:pt x="131" y="36"/>
                    <a:pt x="131" y="33"/>
                    <a:pt x="132" y="31"/>
                  </a:cubicBezTo>
                  <a:cubicBezTo>
                    <a:pt x="132" y="29"/>
                    <a:pt x="124" y="28"/>
                    <a:pt x="126" y="27"/>
                  </a:cubicBezTo>
                  <a:cubicBezTo>
                    <a:pt x="127" y="27"/>
                    <a:pt x="123" y="25"/>
                    <a:pt x="122" y="26"/>
                  </a:cubicBezTo>
                  <a:cubicBezTo>
                    <a:pt x="121" y="28"/>
                    <a:pt x="119" y="27"/>
                    <a:pt x="119" y="25"/>
                  </a:cubicBezTo>
                  <a:cubicBezTo>
                    <a:pt x="119" y="23"/>
                    <a:pt x="113" y="24"/>
                    <a:pt x="111" y="24"/>
                  </a:cubicBezTo>
                  <a:cubicBezTo>
                    <a:pt x="109" y="24"/>
                    <a:pt x="110" y="19"/>
                    <a:pt x="108" y="18"/>
                  </a:cubicBezTo>
                  <a:cubicBezTo>
                    <a:pt x="106" y="16"/>
                    <a:pt x="103" y="21"/>
                    <a:pt x="101" y="20"/>
                  </a:cubicBezTo>
                  <a:cubicBezTo>
                    <a:pt x="100" y="20"/>
                    <a:pt x="103" y="17"/>
                    <a:pt x="103" y="15"/>
                  </a:cubicBezTo>
                  <a:cubicBezTo>
                    <a:pt x="104" y="13"/>
                    <a:pt x="96" y="10"/>
                    <a:pt x="95" y="12"/>
                  </a:cubicBezTo>
                  <a:cubicBezTo>
                    <a:pt x="94" y="14"/>
                    <a:pt x="93" y="9"/>
                    <a:pt x="91" y="8"/>
                  </a:cubicBezTo>
                  <a:cubicBezTo>
                    <a:pt x="89" y="8"/>
                    <a:pt x="90" y="12"/>
                    <a:pt x="89" y="12"/>
                  </a:cubicBezTo>
                  <a:cubicBezTo>
                    <a:pt x="87" y="12"/>
                    <a:pt x="85" y="14"/>
                    <a:pt x="88" y="16"/>
                  </a:cubicBezTo>
                  <a:cubicBezTo>
                    <a:pt x="90" y="18"/>
                    <a:pt x="93" y="27"/>
                    <a:pt x="93" y="28"/>
                  </a:cubicBezTo>
                  <a:cubicBezTo>
                    <a:pt x="92" y="29"/>
                    <a:pt x="84" y="22"/>
                    <a:pt x="84" y="18"/>
                  </a:cubicBezTo>
                  <a:cubicBezTo>
                    <a:pt x="83" y="14"/>
                    <a:pt x="79" y="11"/>
                    <a:pt x="78" y="14"/>
                  </a:cubicBezTo>
                  <a:cubicBezTo>
                    <a:pt x="77" y="16"/>
                    <a:pt x="74" y="17"/>
                    <a:pt x="75" y="20"/>
                  </a:cubicBezTo>
                  <a:cubicBezTo>
                    <a:pt x="76" y="23"/>
                    <a:pt x="73" y="24"/>
                    <a:pt x="73" y="22"/>
                  </a:cubicBezTo>
                  <a:cubicBezTo>
                    <a:pt x="73" y="19"/>
                    <a:pt x="68" y="17"/>
                    <a:pt x="67" y="17"/>
                  </a:cubicBezTo>
                  <a:cubicBezTo>
                    <a:pt x="65" y="17"/>
                    <a:pt x="71" y="15"/>
                    <a:pt x="74" y="14"/>
                  </a:cubicBezTo>
                  <a:cubicBezTo>
                    <a:pt x="76" y="13"/>
                    <a:pt x="71" y="11"/>
                    <a:pt x="69" y="13"/>
                  </a:cubicBezTo>
                  <a:cubicBezTo>
                    <a:pt x="67" y="14"/>
                    <a:pt x="64" y="12"/>
                    <a:pt x="62" y="14"/>
                  </a:cubicBezTo>
                  <a:cubicBezTo>
                    <a:pt x="61" y="16"/>
                    <a:pt x="59" y="14"/>
                    <a:pt x="57" y="13"/>
                  </a:cubicBezTo>
                  <a:cubicBezTo>
                    <a:pt x="54" y="13"/>
                    <a:pt x="52" y="17"/>
                    <a:pt x="50" y="16"/>
                  </a:cubicBezTo>
                  <a:cubicBezTo>
                    <a:pt x="48" y="15"/>
                    <a:pt x="47" y="20"/>
                    <a:pt x="50" y="24"/>
                  </a:cubicBezTo>
                  <a:cubicBezTo>
                    <a:pt x="53" y="28"/>
                    <a:pt x="55" y="23"/>
                    <a:pt x="58" y="23"/>
                  </a:cubicBezTo>
                  <a:close/>
                  <a:moveTo>
                    <a:pt x="51" y="38"/>
                  </a:moveTo>
                  <a:cubicBezTo>
                    <a:pt x="53" y="38"/>
                    <a:pt x="55" y="42"/>
                    <a:pt x="57" y="42"/>
                  </a:cubicBezTo>
                  <a:cubicBezTo>
                    <a:pt x="58" y="42"/>
                    <a:pt x="54" y="37"/>
                    <a:pt x="52" y="35"/>
                  </a:cubicBezTo>
                  <a:cubicBezTo>
                    <a:pt x="49" y="32"/>
                    <a:pt x="49" y="30"/>
                    <a:pt x="46" y="31"/>
                  </a:cubicBezTo>
                  <a:cubicBezTo>
                    <a:pt x="43" y="32"/>
                    <a:pt x="49" y="37"/>
                    <a:pt x="51" y="38"/>
                  </a:cubicBezTo>
                  <a:close/>
                  <a:moveTo>
                    <a:pt x="108" y="9"/>
                  </a:moveTo>
                  <a:cubicBezTo>
                    <a:pt x="109" y="10"/>
                    <a:pt x="105" y="10"/>
                    <a:pt x="107" y="12"/>
                  </a:cubicBezTo>
                  <a:cubicBezTo>
                    <a:pt x="112" y="17"/>
                    <a:pt x="133" y="11"/>
                    <a:pt x="136" y="13"/>
                  </a:cubicBezTo>
                  <a:cubicBezTo>
                    <a:pt x="139" y="14"/>
                    <a:pt x="119" y="16"/>
                    <a:pt x="119" y="18"/>
                  </a:cubicBezTo>
                  <a:cubicBezTo>
                    <a:pt x="120" y="21"/>
                    <a:pt x="137" y="22"/>
                    <a:pt x="138" y="21"/>
                  </a:cubicBezTo>
                  <a:cubicBezTo>
                    <a:pt x="140" y="20"/>
                    <a:pt x="142" y="24"/>
                    <a:pt x="148" y="24"/>
                  </a:cubicBezTo>
                  <a:cubicBezTo>
                    <a:pt x="154" y="25"/>
                    <a:pt x="153" y="22"/>
                    <a:pt x="157" y="22"/>
                  </a:cubicBezTo>
                  <a:cubicBezTo>
                    <a:pt x="161" y="22"/>
                    <a:pt x="167" y="20"/>
                    <a:pt x="167" y="17"/>
                  </a:cubicBezTo>
                  <a:cubicBezTo>
                    <a:pt x="168" y="15"/>
                    <a:pt x="180" y="12"/>
                    <a:pt x="178" y="8"/>
                  </a:cubicBezTo>
                  <a:cubicBezTo>
                    <a:pt x="177" y="4"/>
                    <a:pt x="166" y="7"/>
                    <a:pt x="163" y="5"/>
                  </a:cubicBezTo>
                  <a:cubicBezTo>
                    <a:pt x="159" y="4"/>
                    <a:pt x="152" y="2"/>
                    <a:pt x="151" y="4"/>
                  </a:cubicBezTo>
                  <a:cubicBezTo>
                    <a:pt x="149" y="7"/>
                    <a:pt x="147" y="7"/>
                    <a:pt x="146" y="6"/>
                  </a:cubicBezTo>
                  <a:cubicBezTo>
                    <a:pt x="145" y="5"/>
                    <a:pt x="147" y="0"/>
                    <a:pt x="142" y="1"/>
                  </a:cubicBezTo>
                  <a:cubicBezTo>
                    <a:pt x="136" y="3"/>
                    <a:pt x="141" y="8"/>
                    <a:pt x="140" y="9"/>
                  </a:cubicBezTo>
                  <a:cubicBezTo>
                    <a:pt x="139" y="10"/>
                    <a:pt x="134" y="8"/>
                    <a:pt x="134" y="5"/>
                  </a:cubicBezTo>
                  <a:cubicBezTo>
                    <a:pt x="133" y="3"/>
                    <a:pt x="128" y="8"/>
                    <a:pt x="127" y="5"/>
                  </a:cubicBezTo>
                  <a:cubicBezTo>
                    <a:pt x="126" y="2"/>
                    <a:pt x="120" y="0"/>
                    <a:pt x="118" y="0"/>
                  </a:cubicBezTo>
                  <a:cubicBezTo>
                    <a:pt x="117" y="0"/>
                    <a:pt x="120" y="2"/>
                    <a:pt x="119" y="4"/>
                  </a:cubicBezTo>
                  <a:cubicBezTo>
                    <a:pt x="118" y="5"/>
                    <a:pt x="114" y="2"/>
                    <a:pt x="113" y="2"/>
                  </a:cubicBezTo>
                  <a:cubicBezTo>
                    <a:pt x="112" y="2"/>
                    <a:pt x="114" y="5"/>
                    <a:pt x="113" y="7"/>
                  </a:cubicBezTo>
                  <a:cubicBezTo>
                    <a:pt x="113" y="8"/>
                    <a:pt x="110" y="2"/>
                    <a:pt x="107" y="2"/>
                  </a:cubicBezTo>
                  <a:cubicBezTo>
                    <a:pt x="105" y="2"/>
                    <a:pt x="106" y="5"/>
                    <a:pt x="104" y="5"/>
                  </a:cubicBezTo>
                  <a:cubicBezTo>
                    <a:pt x="102" y="5"/>
                    <a:pt x="106" y="8"/>
                    <a:pt x="108" y="9"/>
                  </a:cubicBezTo>
                  <a:close/>
                </a:path>
              </a:pathLst>
            </a:custGeom>
            <a:solidFill>
              <a:schemeClr val="accent1">
                <a:lumMod val="40000"/>
                <a:lumOff val="60000"/>
              </a:schemeClr>
            </a:solidFill>
            <a:ln w="3175" cap="flat">
              <a:solidFill>
                <a:schemeClr val="accent1">
                  <a:lumMod val="60000"/>
                  <a:lumOff val="4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6" name="Freeform 145"/>
            <p:cNvSpPr>
              <a:spLocks/>
            </p:cNvSpPr>
            <p:nvPr/>
          </p:nvSpPr>
          <p:spPr bwMode="auto">
            <a:xfrm>
              <a:off x="13932938" y="3973059"/>
              <a:ext cx="93663" cy="34925"/>
            </a:xfrm>
            <a:custGeom>
              <a:avLst/>
              <a:gdLst>
                <a:gd name="T0" fmla="*/ 12 w 27"/>
                <a:gd name="T1" fmla="*/ 1 h 10"/>
                <a:gd name="T2" fmla="*/ 2 w 27"/>
                <a:gd name="T3" fmla="*/ 4 h 10"/>
                <a:gd name="T4" fmla="*/ 17 w 27"/>
                <a:gd name="T5" fmla="*/ 7 h 10"/>
                <a:gd name="T6" fmla="*/ 27 w 27"/>
                <a:gd name="T7" fmla="*/ 6 h 10"/>
                <a:gd name="T8" fmla="*/ 12 w 27"/>
                <a:gd name="T9" fmla="*/ 1 h 10"/>
              </a:gdLst>
              <a:ahLst/>
              <a:cxnLst>
                <a:cxn ang="0">
                  <a:pos x="T0" y="T1"/>
                </a:cxn>
                <a:cxn ang="0">
                  <a:pos x="T2" y="T3"/>
                </a:cxn>
                <a:cxn ang="0">
                  <a:pos x="T4" y="T5"/>
                </a:cxn>
                <a:cxn ang="0">
                  <a:pos x="T6" y="T7"/>
                </a:cxn>
                <a:cxn ang="0">
                  <a:pos x="T8" y="T9"/>
                </a:cxn>
              </a:cxnLst>
              <a:rect l="0" t="0" r="r" b="b"/>
              <a:pathLst>
                <a:path w="27" h="10">
                  <a:moveTo>
                    <a:pt x="12" y="1"/>
                  </a:moveTo>
                  <a:cubicBezTo>
                    <a:pt x="10" y="2"/>
                    <a:pt x="0" y="1"/>
                    <a:pt x="2" y="4"/>
                  </a:cubicBezTo>
                  <a:cubicBezTo>
                    <a:pt x="4" y="6"/>
                    <a:pt x="13" y="5"/>
                    <a:pt x="17" y="7"/>
                  </a:cubicBezTo>
                  <a:cubicBezTo>
                    <a:pt x="21" y="10"/>
                    <a:pt x="27" y="8"/>
                    <a:pt x="27" y="6"/>
                  </a:cubicBezTo>
                  <a:cubicBezTo>
                    <a:pt x="27" y="4"/>
                    <a:pt x="14" y="0"/>
                    <a:pt x="12" y="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7" name="Freeform 146"/>
            <p:cNvSpPr>
              <a:spLocks noEditPoints="1"/>
            </p:cNvSpPr>
            <p:nvPr/>
          </p:nvSpPr>
          <p:spPr bwMode="auto">
            <a:xfrm>
              <a:off x="12277175" y="4677909"/>
              <a:ext cx="479425" cy="479425"/>
            </a:xfrm>
            <a:custGeom>
              <a:avLst/>
              <a:gdLst>
                <a:gd name="T0" fmla="*/ 122 w 138"/>
                <a:gd name="T1" fmla="*/ 17 h 138"/>
                <a:gd name="T2" fmla="*/ 100 w 138"/>
                <a:gd name="T3" fmla="*/ 6 h 138"/>
                <a:gd name="T4" fmla="*/ 97 w 138"/>
                <a:gd name="T5" fmla="*/ 22 h 138"/>
                <a:gd name="T6" fmla="*/ 87 w 138"/>
                <a:gd name="T7" fmla="*/ 29 h 138"/>
                <a:gd name="T8" fmla="*/ 85 w 138"/>
                <a:gd name="T9" fmla="*/ 40 h 138"/>
                <a:gd name="T10" fmla="*/ 94 w 138"/>
                <a:gd name="T11" fmla="*/ 38 h 138"/>
                <a:gd name="T12" fmla="*/ 96 w 138"/>
                <a:gd name="T13" fmla="*/ 31 h 138"/>
                <a:gd name="T14" fmla="*/ 113 w 138"/>
                <a:gd name="T15" fmla="*/ 32 h 138"/>
                <a:gd name="T16" fmla="*/ 129 w 138"/>
                <a:gd name="T17" fmla="*/ 23 h 138"/>
                <a:gd name="T18" fmla="*/ 130 w 138"/>
                <a:gd name="T19" fmla="*/ 15 h 138"/>
                <a:gd name="T20" fmla="*/ 85 w 138"/>
                <a:gd name="T21" fmla="*/ 58 h 138"/>
                <a:gd name="T22" fmla="*/ 76 w 138"/>
                <a:gd name="T23" fmla="*/ 77 h 138"/>
                <a:gd name="T24" fmla="*/ 64 w 138"/>
                <a:gd name="T25" fmla="*/ 80 h 138"/>
                <a:gd name="T26" fmla="*/ 53 w 138"/>
                <a:gd name="T27" fmla="*/ 94 h 138"/>
                <a:gd name="T28" fmla="*/ 38 w 138"/>
                <a:gd name="T29" fmla="*/ 97 h 138"/>
                <a:gd name="T30" fmla="*/ 14 w 138"/>
                <a:gd name="T31" fmla="*/ 107 h 138"/>
                <a:gd name="T32" fmla="*/ 22 w 138"/>
                <a:gd name="T33" fmla="*/ 110 h 138"/>
                <a:gd name="T34" fmla="*/ 46 w 138"/>
                <a:gd name="T35" fmla="*/ 112 h 138"/>
                <a:gd name="T36" fmla="*/ 58 w 138"/>
                <a:gd name="T37" fmla="*/ 106 h 138"/>
                <a:gd name="T38" fmla="*/ 71 w 138"/>
                <a:gd name="T39" fmla="*/ 104 h 138"/>
                <a:gd name="T40" fmla="*/ 82 w 138"/>
                <a:gd name="T41" fmla="*/ 100 h 138"/>
                <a:gd name="T42" fmla="*/ 91 w 138"/>
                <a:gd name="T43" fmla="*/ 87 h 138"/>
                <a:gd name="T44" fmla="*/ 101 w 138"/>
                <a:gd name="T45" fmla="*/ 66 h 138"/>
                <a:gd name="T46" fmla="*/ 87 w 138"/>
                <a:gd name="T47" fmla="*/ 47 h 138"/>
                <a:gd name="T48" fmla="*/ 27 w 138"/>
                <a:gd name="T49" fmla="*/ 111 h 138"/>
                <a:gd name="T50" fmla="*/ 30 w 138"/>
                <a:gd name="T51" fmla="*/ 120 h 138"/>
                <a:gd name="T52" fmla="*/ 42 w 138"/>
                <a:gd name="T53" fmla="*/ 110 h 138"/>
                <a:gd name="T54" fmla="*/ 18 w 138"/>
                <a:gd name="T55" fmla="*/ 119 h 138"/>
                <a:gd name="T56" fmla="*/ 5 w 138"/>
                <a:gd name="T57" fmla="*/ 116 h 138"/>
                <a:gd name="T58" fmla="*/ 6 w 138"/>
                <a:gd name="T59" fmla="*/ 119 h 138"/>
                <a:gd name="T60" fmla="*/ 11 w 138"/>
                <a:gd name="T61" fmla="*/ 137 h 138"/>
                <a:gd name="T62" fmla="*/ 18 w 138"/>
                <a:gd name="T63"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8" h="138">
                  <a:moveTo>
                    <a:pt x="130" y="15"/>
                  </a:moveTo>
                  <a:cubicBezTo>
                    <a:pt x="129" y="13"/>
                    <a:pt x="126" y="16"/>
                    <a:pt x="122" y="17"/>
                  </a:cubicBezTo>
                  <a:cubicBezTo>
                    <a:pt x="119" y="17"/>
                    <a:pt x="108" y="8"/>
                    <a:pt x="105" y="4"/>
                  </a:cubicBezTo>
                  <a:cubicBezTo>
                    <a:pt x="102" y="0"/>
                    <a:pt x="97" y="3"/>
                    <a:pt x="100" y="6"/>
                  </a:cubicBezTo>
                  <a:cubicBezTo>
                    <a:pt x="102" y="9"/>
                    <a:pt x="99" y="10"/>
                    <a:pt x="99" y="15"/>
                  </a:cubicBezTo>
                  <a:cubicBezTo>
                    <a:pt x="99" y="19"/>
                    <a:pt x="96" y="19"/>
                    <a:pt x="97" y="22"/>
                  </a:cubicBezTo>
                  <a:cubicBezTo>
                    <a:pt x="97" y="25"/>
                    <a:pt x="93" y="24"/>
                    <a:pt x="90" y="25"/>
                  </a:cubicBezTo>
                  <a:cubicBezTo>
                    <a:pt x="87" y="25"/>
                    <a:pt x="90" y="28"/>
                    <a:pt x="87" y="29"/>
                  </a:cubicBezTo>
                  <a:cubicBezTo>
                    <a:pt x="84" y="31"/>
                    <a:pt x="84" y="33"/>
                    <a:pt x="85" y="34"/>
                  </a:cubicBezTo>
                  <a:cubicBezTo>
                    <a:pt x="87" y="35"/>
                    <a:pt x="86" y="38"/>
                    <a:pt x="85" y="40"/>
                  </a:cubicBezTo>
                  <a:cubicBezTo>
                    <a:pt x="85" y="42"/>
                    <a:pt x="88" y="41"/>
                    <a:pt x="90" y="39"/>
                  </a:cubicBezTo>
                  <a:cubicBezTo>
                    <a:pt x="91" y="36"/>
                    <a:pt x="93" y="40"/>
                    <a:pt x="94" y="38"/>
                  </a:cubicBezTo>
                  <a:cubicBezTo>
                    <a:pt x="94" y="35"/>
                    <a:pt x="89" y="34"/>
                    <a:pt x="89" y="32"/>
                  </a:cubicBezTo>
                  <a:cubicBezTo>
                    <a:pt x="89" y="29"/>
                    <a:pt x="93" y="32"/>
                    <a:pt x="96" y="31"/>
                  </a:cubicBezTo>
                  <a:cubicBezTo>
                    <a:pt x="99" y="30"/>
                    <a:pt x="104" y="31"/>
                    <a:pt x="108" y="34"/>
                  </a:cubicBezTo>
                  <a:cubicBezTo>
                    <a:pt x="111" y="37"/>
                    <a:pt x="112" y="36"/>
                    <a:pt x="113" y="32"/>
                  </a:cubicBezTo>
                  <a:cubicBezTo>
                    <a:pt x="114" y="28"/>
                    <a:pt x="119" y="26"/>
                    <a:pt x="125" y="26"/>
                  </a:cubicBezTo>
                  <a:cubicBezTo>
                    <a:pt x="130" y="26"/>
                    <a:pt x="131" y="24"/>
                    <a:pt x="129" y="23"/>
                  </a:cubicBezTo>
                  <a:cubicBezTo>
                    <a:pt x="127" y="21"/>
                    <a:pt x="138" y="15"/>
                    <a:pt x="138" y="13"/>
                  </a:cubicBezTo>
                  <a:cubicBezTo>
                    <a:pt x="138" y="11"/>
                    <a:pt x="132" y="17"/>
                    <a:pt x="130" y="15"/>
                  </a:cubicBezTo>
                  <a:close/>
                  <a:moveTo>
                    <a:pt x="87" y="47"/>
                  </a:moveTo>
                  <a:cubicBezTo>
                    <a:pt x="84" y="49"/>
                    <a:pt x="83" y="56"/>
                    <a:pt x="85" y="58"/>
                  </a:cubicBezTo>
                  <a:cubicBezTo>
                    <a:pt x="88" y="60"/>
                    <a:pt x="81" y="64"/>
                    <a:pt x="81" y="69"/>
                  </a:cubicBezTo>
                  <a:cubicBezTo>
                    <a:pt x="81" y="73"/>
                    <a:pt x="77" y="73"/>
                    <a:pt x="76" y="77"/>
                  </a:cubicBezTo>
                  <a:cubicBezTo>
                    <a:pt x="76" y="80"/>
                    <a:pt x="73" y="79"/>
                    <a:pt x="69" y="82"/>
                  </a:cubicBezTo>
                  <a:cubicBezTo>
                    <a:pt x="65" y="85"/>
                    <a:pt x="63" y="82"/>
                    <a:pt x="64" y="80"/>
                  </a:cubicBezTo>
                  <a:cubicBezTo>
                    <a:pt x="65" y="78"/>
                    <a:pt x="57" y="81"/>
                    <a:pt x="58" y="86"/>
                  </a:cubicBezTo>
                  <a:cubicBezTo>
                    <a:pt x="58" y="91"/>
                    <a:pt x="51" y="92"/>
                    <a:pt x="53" y="94"/>
                  </a:cubicBezTo>
                  <a:cubicBezTo>
                    <a:pt x="54" y="97"/>
                    <a:pt x="47" y="98"/>
                    <a:pt x="48" y="96"/>
                  </a:cubicBezTo>
                  <a:cubicBezTo>
                    <a:pt x="48" y="94"/>
                    <a:pt x="43" y="95"/>
                    <a:pt x="38" y="97"/>
                  </a:cubicBezTo>
                  <a:cubicBezTo>
                    <a:pt x="32" y="99"/>
                    <a:pt x="29" y="95"/>
                    <a:pt x="26" y="98"/>
                  </a:cubicBezTo>
                  <a:cubicBezTo>
                    <a:pt x="23" y="101"/>
                    <a:pt x="18" y="106"/>
                    <a:pt x="14" y="107"/>
                  </a:cubicBezTo>
                  <a:cubicBezTo>
                    <a:pt x="10" y="108"/>
                    <a:pt x="12" y="113"/>
                    <a:pt x="14" y="112"/>
                  </a:cubicBezTo>
                  <a:cubicBezTo>
                    <a:pt x="17" y="110"/>
                    <a:pt x="21" y="112"/>
                    <a:pt x="22" y="110"/>
                  </a:cubicBezTo>
                  <a:cubicBezTo>
                    <a:pt x="24" y="108"/>
                    <a:pt x="36" y="105"/>
                    <a:pt x="43" y="105"/>
                  </a:cubicBezTo>
                  <a:cubicBezTo>
                    <a:pt x="50" y="104"/>
                    <a:pt x="46" y="108"/>
                    <a:pt x="46" y="112"/>
                  </a:cubicBezTo>
                  <a:cubicBezTo>
                    <a:pt x="46" y="116"/>
                    <a:pt x="52" y="115"/>
                    <a:pt x="56" y="111"/>
                  </a:cubicBezTo>
                  <a:cubicBezTo>
                    <a:pt x="59" y="108"/>
                    <a:pt x="61" y="108"/>
                    <a:pt x="58" y="106"/>
                  </a:cubicBezTo>
                  <a:cubicBezTo>
                    <a:pt x="56" y="104"/>
                    <a:pt x="59" y="102"/>
                    <a:pt x="61" y="105"/>
                  </a:cubicBezTo>
                  <a:cubicBezTo>
                    <a:pt x="63" y="108"/>
                    <a:pt x="69" y="108"/>
                    <a:pt x="71" y="104"/>
                  </a:cubicBezTo>
                  <a:cubicBezTo>
                    <a:pt x="73" y="100"/>
                    <a:pt x="74" y="105"/>
                    <a:pt x="77" y="104"/>
                  </a:cubicBezTo>
                  <a:cubicBezTo>
                    <a:pt x="80" y="104"/>
                    <a:pt x="81" y="97"/>
                    <a:pt x="82" y="100"/>
                  </a:cubicBezTo>
                  <a:cubicBezTo>
                    <a:pt x="82" y="102"/>
                    <a:pt x="86" y="102"/>
                    <a:pt x="89" y="99"/>
                  </a:cubicBezTo>
                  <a:cubicBezTo>
                    <a:pt x="92" y="95"/>
                    <a:pt x="90" y="90"/>
                    <a:pt x="91" y="87"/>
                  </a:cubicBezTo>
                  <a:cubicBezTo>
                    <a:pt x="93" y="84"/>
                    <a:pt x="95" y="78"/>
                    <a:pt x="93" y="75"/>
                  </a:cubicBezTo>
                  <a:cubicBezTo>
                    <a:pt x="91" y="71"/>
                    <a:pt x="98" y="69"/>
                    <a:pt x="101" y="66"/>
                  </a:cubicBezTo>
                  <a:cubicBezTo>
                    <a:pt x="104" y="63"/>
                    <a:pt x="97" y="49"/>
                    <a:pt x="97" y="45"/>
                  </a:cubicBezTo>
                  <a:cubicBezTo>
                    <a:pt x="97" y="40"/>
                    <a:pt x="89" y="46"/>
                    <a:pt x="87" y="47"/>
                  </a:cubicBezTo>
                  <a:close/>
                  <a:moveTo>
                    <a:pt x="34" y="109"/>
                  </a:moveTo>
                  <a:cubicBezTo>
                    <a:pt x="33" y="112"/>
                    <a:pt x="31" y="111"/>
                    <a:pt x="27" y="111"/>
                  </a:cubicBezTo>
                  <a:cubicBezTo>
                    <a:pt x="23" y="112"/>
                    <a:pt x="23" y="121"/>
                    <a:pt x="26" y="122"/>
                  </a:cubicBezTo>
                  <a:cubicBezTo>
                    <a:pt x="28" y="123"/>
                    <a:pt x="29" y="123"/>
                    <a:pt x="30" y="120"/>
                  </a:cubicBezTo>
                  <a:cubicBezTo>
                    <a:pt x="31" y="117"/>
                    <a:pt x="35" y="116"/>
                    <a:pt x="37" y="117"/>
                  </a:cubicBezTo>
                  <a:cubicBezTo>
                    <a:pt x="39" y="119"/>
                    <a:pt x="42" y="114"/>
                    <a:pt x="42" y="110"/>
                  </a:cubicBezTo>
                  <a:cubicBezTo>
                    <a:pt x="42" y="107"/>
                    <a:pt x="35" y="107"/>
                    <a:pt x="34" y="109"/>
                  </a:cubicBezTo>
                  <a:close/>
                  <a:moveTo>
                    <a:pt x="18" y="119"/>
                  </a:moveTo>
                  <a:cubicBezTo>
                    <a:pt x="18" y="116"/>
                    <a:pt x="13" y="117"/>
                    <a:pt x="12" y="114"/>
                  </a:cubicBezTo>
                  <a:cubicBezTo>
                    <a:pt x="12" y="112"/>
                    <a:pt x="9" y="114"/>
                    <a:pt x="5" y="116"/>
                  </a:cubicBezTo>
                  <a:cubicBezTo>
                    <a:pt x="2" y="119"/>
                    <a:pt x="0" y="119"/>
                    <a:pt x="2" y="122"/>
                  </a:cubicBezTo>
                  <a:cubicBezTo>
                    <a:pt x="3" y="124"/>
                    <a:pt x="5" y="122"/>
                    <a:pt x="6" y="119"/>
                  </a:cubicBezTo>
                  <a:cubicBezTo>
                    <a:pt x="7" y="117"/>
                    <a:pt x="10" y="123"/>
                    <a:pt x="8" y="128"/>
                  </a:cubicBezTo>
                  <a:cubicBezTo>
                    <a:pt x="5" y="132"/>
                    <a:pt x="8" y="138"/>
                    <a:pt x="11" y="137"/>
                  </a:cubicBezTo>
                  <a:cubicBezTo>
                    <a:pt x="13" y="137"/>
                    <a:pt x="16" y="128"/>
                    <a:pt x="20" y="124"/>
                  </a:cubicBezTo>
                  <a:cubicBezTo>
                    <a:pt x="23" y="119"/>
                    <a:pt x="18" y="121"/>
                    <a:pt x="18" y="119"/>
                  </a:cubicBezTo>
                  <a:close/>
                </a:path>
              </a:pathLst>
            </a:custGeom>
            <a:solidFill>
              <a:schemeClr val="accent1">
                <a:lumMod val="40000"/>
                <a:lumOff val="60000"/>
              </a:schemeClr>
            </a:solidFill>
            <a:ln w="3175" cap="flat">
              <a:solidFill>
                <a:schemeClr val="accent1">
                  <a:lumMod val="60000"/>
                  <a:lumOff val="4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8" name="Freeform 147"/>
            <p:cNvSpPr>
              <a:spLocks noEditPoints="1"/>
            </p:cNvSpPr>
            <p:nvPr/>
          </p:nvSpPr>
          <p:spPr bwMode="auto">
            <a:xfrm>
              <a:off x="10754763" y="4385809"/>
              <a:ext cx="1676400" cy="1163638"/>
            </a:xfrm>
            <a:custGeom>
              <a:avLst/>
              <a:gdLst>
                <a:gd name="T0" fmla="*/ 459 w 483"/>
                <a:gd name="T1" fmla="*/ 63 h 335"/>
                <a:gd name="T2" fmla="*/ 435 w 483"/>
                <a:gd name="T3" fmla="*/ 45 h 335"/>
                <a:gd name="T4" fmla="*/ 416 w 483"/>
                <a:gd name="T5" fmla="*/ 19 h 335"/>
                <a:gd name="T6" fmla="*/ 388 w 483"/>
                <a:gd name="T7" fmla="*/ 1 h 335"/>
                <a:gd name="T8" fmla="*/ 369 w 483"/>
                <a:gd name="T9" fmla="*/ 15 h 335"/>
                <a:gd name="T10" fmla="*/ 353 w 483"/>
                <a:gd name="T11" fmla="*/ 39 h 335"/>
                <a:gd name="T12" fmla="*/ 329 w 483"/>
                <a:gd name="T13" fmla="*/ 52 h 335"/>
                <a:gd name="T14" fmla="*/ 344 w 483"/>
                <a:gd name="T15" fmla="*/ 62 h 335"/>
                <a:gd name="T16" fmla="*/ 343 w 483"/>
                <a:gd name="T17" fmla="*/ 75 h 335"/>
                <a:gd name="T18" fmla="*/ 301 w 483"/>
                <a:gd name="T19" fmla="*/ 91 h 335"/>
                <a:gd name="T20" fmla="*/ 271 w 483"/>
                <a:gd name="T21" fmla="*/ 116 h 335"/>
                <a:gd name="T22" fmla="*/ 224 w 483"/>
                <a:gd name="T23" fmla="*/ 119 h 335"/>
                <a:gd name="T24" fmla="*/ 172 w 483"/>
                <a:gd name="T25" fmla="*/ 112 h 335"/>
                <a:gd name="T26" fmla="*/ 150 w 483"/>
                <a:gd name="T27" fmla="*/ 90 h 335"/>
                <a:gd name="T28" fmla="*/ 129 w 483"/>
                <a:gd name="T29" fmla="*/ 64 h 335"/>
                <a:gd name="T30" fmla="*/ 109 w 483"/>
                <a:gd name="T31" fmla="*/ 47 h 335"/>
                <a:gd name="T32" fmla="*/ 98 w 483"/>
                <a:gd name="T33" fmla="*/ 54 h 335"/>
                <a:gd name="T34" fmla="*/ 79 w 483"/>
                <a:gd name="T35" fmla="*/ 69 h 335"/>
                <a:gd name="T36" fmla="*/ 63 w 483"/>
                <a:gd name="T37" fmla="*/ 87 h 335"/>
                <a:gd name="T38" fmla="*/ 55 w 483"/>
                <a:gd name="T39" fmla="*/ 107 h 335"/>
                <a:gd name="T40" fmla="*/ 37 w 483"/>
                <a:gd name="T41" fmla="*/ 126 h 335"/>
                <a:gd name="T42" fmla="*/ 14 w 483"/>
                <a:gd name="T43" fmla="*/ 133 h 335"/>
                <a:gd name="T44" fmla="*/ 0 w 483"/>
                <a:gd name="T45" fmla="*/ 143 h 335"/>
                <a:gd name="T46" fmla="*/ 10 w 483"/>
                <a:gd name="T47" fmla="*/ 166 h 335"/>
                <a:gd name="T48" fmla="*/ 28 w 483"/>
                <a:gd name="T49" fmla="*/ 182 h 335"/>
                <a:gd name="T50" fmla="*/ 42 w 483"/>
                <a:gd name="T51" fmla="*/ 177 h 335"/>
                <a:gd name="T52" fmla="*/ 40 w 483"/>
                <a:gd name="T53" fmla="*/ 197 h 335"/>
                <a:gd name="T54" fmla="*/ 40 w 483"/>
                <a:gd name="T55" fmla="*/ 217 h 335"/>
                <a:gd name="T56" fmla="*/ 55 w 483"/>
                <a:gd name="T57" fmla="*/ 230 h 335"/>
                <a:gd name="T58" fmla="*/ 98 w 483"/>
                <a:gd name="T59" fmla="*/ 248 h 335"/>
                <a:gd name="T60" fmla="*/ 116 w 483"/>
                <a:gd name="T61" fmla="*/ 252 h 335"/>
                <a:gd name="T62" fmla="*/ 130 w 483"/>
                <a:gd name="T63" fmla="*/ 248 h 335"/>
                <a:gd name="T64" fmla="*/ 149 w 483"/>
                <a:gd name="T65" fmla="*/ 243 h 335"/>
                <a:gd name="T66" fmla="*/ 173 w 483"/>
                <a:gd name="T67" fmla="*/ 243 h 335"/>
                <a:gd name="T68" fmla="*/ 186 w 483"/>
                <a:gd name="T69" fmla="*/ 252 h 335"/>
                <a:gd name="T70" fmla="*/ 182 w 483"/>
                <a:gd name="T71" fmla="*/ 282 h 335"/>
                <a:gd name="T72" fmla="*/ 195 w 483"/>
                <a:gd name="T73" fmla="*/ 299 h 335"/>
                <a:gd name="T74" fmla="*/ 212 w 483"/>
                <a:gd name="T75" fmla="*/ 307 h 335"/>
                <a:gd name="T76" fmla="*/ 225 w 483"/>
                <a:gd name="T77" fmla="*/ 294 h 335"/>
                <a:gd name="T78" fmla="*/ 251 w 483"/>
                <a:gd name="T79" fmla="*/ 293 h 335"/>
                <a:gd name="T80" fmla="*/ 267 w 483"/>
                <a:gd name="T81" fmla="*/ 303 h 335"/>
                <a:gd name="T82" fmla="*/ 280 w 483"/>
                <a:gd name="T83" fmla="*/ 314 h 335"/>
                <a:gd name="T84" fmla="*/ 317 w 483"/>
                <a:gd name="T85" fmla="*/ 295 h 335"/>
                <a:gd name="T86" fmla="*/ 345 w 483"/>
                <a:gd name="T87" fmla="*/ 280 h 335"/>
                <a:gd name="T88" fmla="*/ 359 w 483"/>
                <a:gd name="T89" fmla="*/ 263 h 335"/>
                <a:gd name="T90" fmla="*/ 373 w 483"/>
                <a:gd name="T91" fmla="*/ 246 h 335"/>
                <a:gd name="T92" fmla="*/ 376 w 483"/>
                <a:gd name="T93" fmla="*/ 231 h 335"/>
                <a:gd name="T94" fmla="*/ 372 w 483"/>
                <a:gd name="T95" fmla="*/ 219 h 335"/>
                <a:gd name="T96" fmla="*/ 370 w 483"/>
                <a:gd name="T97" fmla="*/ 207 h 335"/>
                <a:gd name="T98" fmla="*/ 360 w 483"/>
                <a:gd name="T99" fmla="*/ 180 h 335"/>
                <a:gd name="T100" fmla="*/ 382 w 483"/>
                <a:gd name="T101" fmla="*/ 168 h 335"/>
                <a:gd name="T102" fmla="*/ 354 w 483"/>
                <a:gd name="T103" fmla="*/ 160 h 335"/>
                <a:gd name="T104" fmla="*/ 365 w 483"/>
                <a:gd name="T105" fmla="*/ 137 h 335"/>
                <a:gd name="T106" fmla="*/ 378 w 483"/>
                <a:gd name="T107" fmla="*/ 149 h 335"/>
                <a:gd name="T108" fmla="*/ 414 w 483"/>
                <a:gd name="T109" fmla="*/ 128 h 335"/>
                <a:gd name="T110" fmla="*/ 432 w 483"/>
                <a:gd name="T111" fmla="*/ 120 h 335"/>
                <a:gd name="T112" fmla="*/ 452 w 483"/>
                <a:gd name="T113" fmla="*/ 113 h 335"/>
                <a:gd name="T114" fmla="*/ 454 w 483"/>
                <a:gd name="T115" fmla="*/ 91 h 335"/>
                <a:gd name="T116" fmla="*/ 476 w 483"/>
                <a:gd name="T117" fmla="*/ 77 h 335"/>
                <a:gd name="T118" fmla="*/ 368 w 483"/>
                <a:gd name="T119" fmla="*/ 299 h 335"/>
                <a:gd name="T120" fmla="*/ 271 w 483"/>
                <a:gd name="T121" fmla="*/ 32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 h="335">
                  <a:moveTo>
                    <a:pt x="480" y="60"/>
                  </a:moveTo>
                  <a:cubicBezTo>
                    <a:pt x="480" y="56"/>
                    <a:pt x="475" y="57"/>
                    <a:pt x="474" y="58"/>
                  </a:cubicBezTo>
                  <a:cubicBezTo>
                    <a:pt x="472" y="59"/>
                    <a:pt x="467" y="58"/>
                    <a:pt x="466" y="61"/>
                  </a:cubicBezTo>
                  <a:cubicBezTo>
                    <a:pt x="464" y="64"/>
                    <a:pt x="462" y="62"/>
                    <a:pt x="459" y="63"/>
                  </a:cubicBezTo>
                  <a:cubicBezTo>
                    <a:pt x="455" y="63"/>
                    <a:pt x="451" y="62"/>
                    <a:pt x="451" y="60"/>
                  </a:cubicBezTo>
                  <a:cubicBezTo>
                    <a:pt x="451" y="57"/>
                    <a:pt x="449" y="55"/>
                    <a:pt x="449" y="53"/>
                  </a:cubicBezTo>
                  <a:cubicBezTo>
                    <a:pt x="449" y="50"/>
                    <a:pt x="446" y="51"/>
                    <a:pt x="443" y="49"/>
                  </a:cubicBezTo>
                  <a:cubicBezTo>
                    <a:pt x="441" y="47"/>
                    <a:pt x="436" y="45"/>
                    <a:pt x="435" y="45"/>
                  </a:cubicBezTo>
                  <a:cubicBezTo>
                    <a:pt x="434" y="46"/>
                    <a:pt x="432" y="43"/>
                    <a:pt x="427" y="42"/>
                  </a:cubicBezTo>
                  <a:cubicBezTo>
                    <a:pt x="423" y="42"/>
                    <a:pt x="424" y="40"/>
                    <a:pt x="424" y="38"/>
                  </a:cubicBezTo>
                  <a:cubicBezTo>
                    <a:pt x="425" y="36"/>
                    <a:pt x="421" y="31"/>
                    <a:pt x="420" y="28"/>
                  </a:cubicBezTo>
                  <a:cubicBezTo>
                    <a:pt x="420" y="25"/>
                    <a:pt x="417" y="25"/>
                    <a:pt x="416" y="19"/>
                  </a:cubicBezTo>
                  <a:cubicBezTo>
                    <a:pt x="414" y="13"/>
                    <a:pt x="411" y="14"/>
                    <a:pt x="412" y="11"/>
                  </a:cubicBezTo>
                  <a:cubicBezTo>
                    <a:pt x="412" y="8"/>
                    <a:pt x="408" y="7"/>
                    <a:pt x="407" y="5"/>
                  </a:cubicBezTo>
                  <a:cubicBezTo>
                    <a:pt x="405" y="4"/>
                    <a:pt x="400" y="4"/>
                    <a:pt x="397" y="3"/>
                  </a:cubicBezTo>
                  <a:cubicBezTo>
                    <a:pt x="393" y="1"/>
                    <a:pt x="391" y="2"/>
                    <a:pt x="388" y="1"/>
                  </a:cubicBezTo>
                  <a:cubicBezTo>
                    <a:pt x="384" y="0"/>
                    <a:pt x="377" y="2"/>
                    <a:pt x="376" y="2"/>
                  </a:cubicBezTo>
                  <a:cubicBezTo>
                    <a:pt x="375" y="2"/>
                    <a:pt x="369" y="1"/>
                    <a:pt x="366" y="5"/>
                  </a:cubicBezTo>
                  <a:cubicBezTo>
                    <a:pt x="362" y="10"/>
                    <a:pt x="365" y="10"/>
                    <a:pt x="366" y="10"/>
                  </a:cubicBezTo>
                  <a:cubicBezTo>
                    <a:pt x="368" y="10"/>
                    <a:pt x="369" y="14"/>
                    <a:pt x="369" y="15"/>
                  </a:cubicBezTo>
                  <a:cubicBezTo>
                    <a:pt x="369" y="17"/>
                    <a:pt x="366" y="19"/>
                    <a:pt x="365" y="19"/>
                  </a:cubicBezTo>
                  <a:cubicBezTo>
                    <a:pt x="364" y="20"/>
                    <a:pt x="361" y="25"/>
                    <a:pt x="360" y="27"/>
                  </a:cubicBezTo>
                  <a:cubicBezTo>
                    <a:pt x="360" y="29"/>
                    <a:pt x="356" y="34"/>
                    <a:pt x="356" y="35"/>
                  </a:cubicBezTo>
                  <a:cubicBezTo>
                    <a:pt x="357" y="37"/>
                    <a:pt x="354" y="39"/>
                    <a:pt x="353" y="39"/>
                  </a:cubicBezTo>
                  <a:cubicBezTo>
                    <a:pt x="351" y="39"/>
                    <a:pt x="347" y="42"/>
                    <a:pt x="345" y="43"/>
                  </a:cubicBezTo>
                  <a:cubicBezTo>
                    <a:pt x="344" y="43"/>
                    <a:pt x="338" y="42"/>
                    <a:pt x="337" y="41"/>
                  </a:cubicBezTo>
                  <a:cubicBezTo>
                    <a:pt x="337" y="40"/>
                    <a:pt x="336" y="40"/>
                    <a:pt x="336" y="39"/>
                  </a:cubicBezTo>
                  <a:cubicBezTo>
                    <a:pt x="329" y="52"/>
                    <a:pt x="329" y="52"/>
                    <a:pt x="329" y="52"/>
                  </a:cubicBezTo>
                  <a:cubicBezTo>
                    <a:pt x="329" y="56"/>
                    <a:pt x="329" y="56"/>
                    <a:pt x="329" y="56"/>
                  </a:cubicBezTo>
                  <a:cubicBezTo>
                    <a:pt x="329" y="56"/>
                    <a:pt x="324" y="58"/>
                    <a:pt x="328" y="61"/>
                  </a:cubicBezTo>
                  <a:cubicBezTo>
                    <a:pt x="331" y="64"/>
                    <a:pt x="331" y="61"/>
                    <a:pt x="336" y="61"/>
                  </a:cubicBezTo>
                  <a:cubicBezTo>
                    <a:pt x="341" y="61"/>
                    <a:pt x="343" y="65"/>
                    <a:pt x="344" y="62"/>
                  </a:cubicBezTo>
                  <a:cubicBezTo>
                    <a:pt x="345" y="60"/>
                    <a:pt x="349" y="58"/>
                    <a:pt x="351" y="61"/>
                  </a:cubicBezTo>
                  <a:cubicBezTo>
                    <a:pt x="354" y="64"/>
                    <a:pt x="362" y="69"/>
                    <a:pt x="362" y="72"/>
                  </a:cubicBezTo>
                  <a:cubicBezTo>
                    <a:pt x="361" y="75"/>
                    <a:pt x="357" y="74"/>
                    <a:pt x="353" y="73"/>
                  </a:cubicBezTo>
                  <a:cubicBezTo>
                    <a:pt x="350" y="72"/>
                    <a:pt x="346" y="75"/>
                    <a:pt x="343" y="75"/>
                  </a:cubicBezTo>
                  <a:cubicBezTo>
                    <a:pt x="340" y="75"/>
                    <a:pt x="336" y="76"/>
                    <a:pt x="333" y="79"/>
                  </a:cubicBezTo>
                  <a:cubicBezTo>
                    <a:pt x="330" y="82"/>
                    <a:pt x="331" y="85"/>
                    <a:pt x="326" y="86"/>
                  </a:cubicBezTo>
                  <a:cubicBezTo>
                    <a:pt x="321" y="87"/>
                    <a:pt x="319" y="86"/>
                    <a:pt x="314" y="90"/>
                  </a:cubicBezTo>
                  <a:cubicBezTo>
                    <a:pt x="309" y="93"/>
                    <a:pt x="303" y="92"/>
                    <a:pt x="301" y="91"/>
                  </a:cubicBezTo>
                  <a:cubicBezTo>
                    <a:pt x="299" y="90"/>
                    <a:pt x="295" y="89"/>
                    <a:pt x="293" y="93"/>
                  </a:cubicBezTo>
                  <a:cubicBezTo>
                    <a:pt x="291" y="96"/>
                    <a:pt x="296" y="98"/>
                    <a:pt x="295" y="102"/>
                  </a:cubicBezTo>
                  <a:cubicBezTo>
                    <a:pt x="295" y="106"/>
                    <a:pt x="290" y="105"/>
                    <a:pt x="286" y="110"/>
                  </a:cubicBezTo>
                  <a:cubicBezTo>
                    <a:pt x="281" y="115"/>
                    <a:pt x="275" y="117"/>
                    <a:pt x="271" y="116"/>
                  </a:cubicBezTo>
                  <a:cubicBezTo>
                    <a:pt x="267" y="116"/>
                    <a:pt x="260" y="113"/>
                    <a:pt x="253" y="117"/>
                  </a:cubicBezTo>
                  <a:cubicBezTo>
                    <a:pt x="246" y="120"/>
                    <a:pt x="242" y="124"/>
                    <a:pt x="239" y="124"/>
                  </a:cubicBezTo>
                  <a:cubicBezTo>
                    <a:pt x="236" y="123"/>
                    <a:pt x="236" y="120"/>
                    <a:pt x="233" y="121"/>
                  </a:cubicBezTo>
                  <a:cubicBezTo>
                    <a:pt x="229" y="121"/>
                    <a:pt x="227" y="120"/>
                    <a:pt x="224" y="119"/>
                  </a:cubicBezTo>
                  <a:cubicBezTo>
                    <a:pt x="222" y="117"/>
                    <a:pt x="220" y="120"/>
                    <a:pt x="216" y="117"/>
                  </a:cubicBezTo>
                  <a:cubicBezTo>
                    <a:pt x="212" y="113"/>
                    <a:pt x="204" y="114"/>
                    <a:pt x="201" y="113"/>
                  </a:cubicBezTo>
                  <a:cubicBezTo>
                    <a:pt x="198" y="113"/>
                    <a:pt x="186" y="113"/>
                    <a:pt x="182" y="113"/>
                  </a:cubicBezTo>
                  <a:cubicBezTo>
                    <a:pt x="178" y="112"/>
                    <a:pt x="172" y="114"/>
                    <a:pt x="172" y="112"/>
                  </a:cubicBezTo>
                  <a:cubicBezTo>
                    <a:pt x="171" y="110"/>
                    <a:pt x="168" y="108"/>
                    <a:pt x="167" y="104"/>
                  </a:cubicBezTo>
                  <a:cubicBezTo>
                    <a:pt x="166" y="99"/>
                    <a:pt x="163" y="97"/>
                    <a:pt x="161" y="97"/>
                  </a:cubicBezTo>
                  <a:cubicBezTo>
                    <a:pt x="158" y="96"/>
                    <a:pt x="158" y="94"/>
                    <a:pt x="156" y="93"/>
                  </a:cubicBezTo>
                  <a:cubicBezTo>
                    <a:pt x="154" y="93"/>
                    <a:pt x="153" y="90"/>
                    <a:pt x="150" y="90"/>
                  </a:cubicBezTo>
                  <a:cubicBezTo>
                    <a:pt x="146" y="90"/>
                    <a:pt x="133" y="88"/>
                    <a:pt x="131" y="85"/>
                  </a:cubicBezTo>
                  <a:cubicBezTo>
                    <a:pt x="130" y="82"/>
                    <a:pt x="133" y="82"/>
                    <a:pt x="133" y="79"/>
                  </a:cubicBezTo>
                  <a:cubicBezTo>
                    <a:pt x="133" y="76"/>
                    <a:pt x="135" y="72"/>
                    <a:pt x="134" y="71"/>
                  </a:cubicBezTo>
                  <a:cubicBezTo>
                    <a:pt x="132" y="69"/>
                    <a:pt x="130" y="67"/>
                    <a:pt x="129" y="64"/>
                  </a:cubicBezTo>
                  <a:cubicBezTo>
                    <a:pt x="129" y="62"/>
                    <a:pt x="125" y="59"/>
                    <a:pt x="123" y="59"/>
                  </a:cubicBezTo>
                  <a:cubicBezTo>
                    <a:pt x="120" y="59"/>
                    <a:pt x="118" y="57"/>
                    <a:pt x="115" y="55"/>
                  </a:cubicBezTo>
                  <a:cubicBezTo>
                    <a:pt x="113" y="53"/>
                    <a:pt x="111" y="53"/>
                    <a:pt x="110" y="47"/>
                  </a:cubicBezTo>
                  <a:cubicBezTo>
                    <a:pt x="109" y="47"/>
                    <a:pt x="109" y="47"/>
                    <a:pt x="109" y="47"/>
                  </a:cubicBezTo>
                  <a:cubicBezTo>
                    <a:pt x="108" y="46"/>
                    <a:pt x="107" y="46"/>
                    <a:pt x="106" y="46"/>
                  </a:cubicBezTo>
                  <a:cubicBezTo>
                    <a:pt x="106" y="46"/>
                    <a:pt x="105" y="46"/>
                    <a:pt x="104" y="45"/>
                  </a:cubicBezTo>
                  <a:cubicBezTo>
                    <a:pt x="103" y="47"/>
                    <a:pt x="101" y="48"/>
                    <a:pt x="101" y="50"/>
                  </a:cubicBezTo>
                  <a:cubicBezTo>
                    <a:pt x="101" y="52"/>
                    <a:pt x="100" y="54"/>
                    <a:pt x="98" y="54"/>
                  </a:cubicBezTo>
                  <a:cubicBezTo>
                    <a:pt x="95" y="54"/>
                    <a:pt x="93" y="56"/>
                    <a:pt x="93" y="60"/>
                  </a:cubicBezTo>
                  <a:cubicBezTo>
                    <a:pt x="92" y="65"/>
                    <a:pt x="95" y="65"/>
                    <a:pt x="94" y="67"/>
                  </a:cubicBezTo>
                  <a:cubicBezTo>
                    <a:pt x="93" y="69"/>
                    <a:pt x="88" y="71"/>
                    <a:pt x="86" y="70"/>
                  </a:cubicBezTo>
                  <a:cubicBezTo>
                    <a:pt x="85" y="69"/>
                    <a:pt x="81" y="69"/>
                    <a:pt x="79" y="69"/>
                  </a:cubicBezTo>
                  <a:cubicBezTo>
                    <a:pt x="76" y="69"/>
                    <a:pt x="74" y="65"/>
                    <a:pt x="73" y="69"/>
                  </a:cubicBezTo>
                  <a:cubicBezTo>
                    <a:pt x="73" y="73"/>
                    <a:pt x="67" y="83"/>
                    <a:pt x="68" y="85"/>
                  </a:cubicBezTo>
                  <a:cubicBezTo>
                    <a:pt x="70" y="86"/>
                    <a:pt x="71" y="88"/>
                    <a:pt x="68" y="88"/>
                  </a:cubicBezTo>
                  <a:cubicBezTo>
                    <a:pt x="66" y="88"/>
                    <a:pt x="64" y="88"/>
                    <a:pt x="63" y="87"/>
                  </a:cubicBezTo>
                  <a:cubicBezTo>
                    <a:pt x="61" y="86"/>
                    <a:pt x="58" y="88"/>
                    <a:pt x="55" y="88"/>
                  </a:cubicBezTo>
                  <a:cubicBezTo>
                    <a:pt x="54" y="88"/>
                    <a:pt x="49" y="91"/>
                    <a:pt x="50" y="91"/>
                  </a:cubicBezTo>
                  <a:cubicBezTo>
                    <a:pt x="52" y="92"/>
                    <a:pt x="52" y="97"/>
                    <a:pt x="52" y="98"/>
                  </a:cubicBezTo>
                  <a:cubicBezTo>
                    <a:pt x="52" y="100"/>
                    <a:pt x="56" y="106"/>
                    <a:pt x="55" y="107"/>
                  </a:cubicBezTo>
                  <a:cubicBezTo>
                    <a:pt x="55" y="109"/>
                    <a:pt x="51" y="111"/>
                    <a:pt x="51" y="113"/>
                  </a:cubicBezTo>
                  <a:cubicBezTo>
                    <a:pt x="51" y="116"/>
                    <a:pt x="52" y="118"/>
                    <a:pt x="51" y="118"/>
                  </a:cubicBezTo>
                  <a:cubicBezTo>
                    <a:pt x="49" y="119"/>
                    <a:pt x="45" y="121"/>
                    <a:pt x="43" y="122"/>
                  </a:cubicBezTo>
                  <a:cubicBezTo>
                    <a:pt x="42" y="123"/>
                    <a:pt x="38" y="123"/>
                    <a:pt x="37" y="126"/>
                  </a:cubicBezTo>
                  <a:cubicBezTo>
                    <a:pt x="36" y="128"/>
                    <a:pt x="35" y="130"/>
                    <a:pt x="31" y="129"/>
                  </a:cubicBezTo>
                  <a:cubicBezTo>
                    <a:pt x="28" y="129"/>
                    <a:pt x="26" y="128"/>
                    <a:pt x="24" y="131"/>
                  </a:cubicBezTo>
                  <a:cubicBezTo>
                    <a:pt x="21" y="134"/>
                    <a:pt x="20" y="133"/>
                    <a:pt x="19" y="134"/>
                  </a:cubicBezTo>
                  <a:cubicBezTo>
                    <a:pt x="17" y="136"/>
                    <a:pt x="15" y="133"/>
                    <a:pt x="14" y="133"/>
                  </a:cubicBezTo>
                  <a:cubicBezTo>
                    <a:pt x="12" y="132"/>
                    <a:pt x="10" y="134"/>
                    <a:pt x="9" y="134"/>
                  </a:cubicBezTo>
                  <a:cubicBezTo>
                    <a:pt x="7" y="134"/>
                    <a:pt x="6" y="137"/>
                    <a:pt x="4" y="137"/>
                  </a:cubicBezTo>
                  <a:cubicBezTo>
                    <a:pt x="3" y="138"/>
                    <a:pt x="1" y="137"/>
                    <a:pt x="1" y="139"/>
                  </a:cubicBezTo>
                  <a:cubicBezTo>
                    <a:pt x="1" y="141"/>
                    <a:pt x="1" y="142"/>
                    <a:pt x="0" y="143"/>
                  </a:cubicBezTo>
                  <a:cubicBezTo>
                    <a:pt x="0" y="143"/>
                    <a:pt x="0" y="143"/>
                    <a:pt x="0" y="143"/>
                  </a:cubicBezTo>
                  <a:cubicBezTo>
                    <a:pt x="1" y="150"/>
                    <a:pt x="1" y="150"/>
                    <a:pt x="1" y="150"/>
                  </a:cubicBezTo>
                  <a:cubicBezTo>
                    <a:pt x="1" y="150"/>
                    <a:pt x="8" y="153"/>
                    <a:pt x="9" y="155"/>
                  </a:cubicBezTo>
                  <a:cubicBezTo>
                    <a:pt x="9" y="158"/>
                    <a:pt x="10" y="166"/>
                    <a:pt x="10" y="166"/>
                  </a:cubicBezTo>
                  <a:cubicBezTo>
                    <a:pt x="10" y="166"/>
                    <a:pt x="10" y="166"/>
                    <a:pt x="10" y="166"/>
                  </a:cubicBezTo>
                  <a:cubicBezTo>
                    <a:pt x="13" y="169"/>
                    <a:pt x="17" y="171"/>
                    <a:pt x="17" y="172"/>
                  </a:cubicBezTo>
                  <a:cubicBezTo>
                    <a:pt x="17" y="173"/>
                    <a:pt x="18" y="177"/>
                    <a:pt x="22" y="178"/>
                  </a:cubicBezTo>
                  <a:cubicBezTo>
                    <a:pt x="24" y="179"/>
                    <a:pt x="26" y="181"/>
                    <a:pt x="28" y="182"/>
                  </a:cubicBezTo>
                  <a:cubicBezTo>
                    <a:pt x="28" y="181"/>
                    <a:pt x="28" y="181"/>
                    <a:pt x="28" y="181"/>
                  </a:cubicBezTo>
                  <a:cubicBezTo>
                    <a:pt x="31" y="181"/>
                    <a:pt x="31" y="181"/>
                    <a:pt x="31" y="181"/>
                  </a:cubicBezTo>
                  <a:cubicBezTo>
                    <a:pt x="31" y="181"/>
                    <a:pt x="32" y="181"/>
                    <a:pt x="33" y="182"/>
                  </a:cubicBezTo>
                  <a:cubicBezTo>
                    <a:pt x="34" y="180"/>
                    <a:pt x="39" y="177"/>
                    <a:pt x="42" y="177"/>
                  </a:cubicBezTo>
                  <a:cubicBezTo>
                    <a:pt x="45" y="177"/>
                    <a:pt x="52" y="183"/>
                    <a:pt x="52" y="185"/>
                  </a:cubicBezTo>
                  <a:cubicBezTo>
                    <a:pt x="51" y="187"/>
                    <a:pt x="46" y="194"/>
                    <a:pt x="43" y="194"/>
                  </a:cubicBezTo>
                  <a:cubicBezTo>
                    <a:pt x="43" y="194"/>
                    <a:pt x="41" y="194"/>
                    <a:pt x="40" y="195"/>
                  </a:cubicBezTo>
                  <a:cubicBezTo>
                    <a:pt x="40" y="196"/>
                    <a:pt x="40" y="197"/>
                    <a:pt x="40" y="197"/>
                  </a:cubicBezTo>
                  <a:cubicBezTo>
                    <a:pt x="40" y="199"/>
                    <a:pt x="42" y="202"/>
                    <a:pt x="44" y="204"/>
                  </a:cubicBezTo>
                  <a:cubicBezTo>
                    <a:pt x="46" y="207"/>
                    <a:pt x="41" y="209"/>
                    <a:pt x="39" y="207"/>
                  </a:cubicBezTo>
                  <a:cubicBezTo>
                    <a:pt x="37" y="205"/>
                    <a:pt x="36" y="209"/>
                    <a:pt x="37" y="211"/>
                  </a:cubicBezTo>
                  <a:cubicBezTo>
                    <a:pt x="39" y="212"/>
                    <a:pt x="38" y="217"/>
                    <a:pt x="40" y="217"/>
                  </a:cubicBezTo>
                  <a:cubicBezTo>
                    <a:pt x="42" y="217"/>
                    <a:pt x="44" y="222"/>
                    <a:pt x="47" y="222"/>
                  </a:cubicBezTo>
                  <a:cubicBezTo>
                    <a:pt x="49" y="222"/>
                    <a:pt x="52" y="226"/>
                    <a:pt x="52" y="226"/>
                  </a:cubicBezTo>
                  <a:cubicBezTo>
                    <a:pt x="52" y="226"/>
                    <a:pt x="55" y="228"/>
                    <a:pt x="55" y="229"/>
                  </a:cubicBezTo>
                  <a:cubicBezTo>
                    <a:pt x="55" y="230"/>
                    <a:pt x="55" y="230"/>
                    <a:pt x="55" y="230"/>
                  </a:cubicBezTo>
                  <a:cubicBezTo>
                    <a:pt x="58" y="230"/>
                    <a:pt x="60" y="230"/>
                    <a:pt x="60" y="228"/>
                  </a:cubicBezTo>
                  <a:cubicBezTo>
                    <a:pt x="60" y="227"/>
                    <a:pt x="64" y="227"/>
                    <a:pt x="66" y="230"/>
                  </a:cubicBezTo>
                  <a:cubicBezTo>
                    <a:pt x="69" y="232"/>
                    <a:pt x="79" y="239"/>
                    <a:pt x="83" y="242"/>
                  </a:cubicBezTo>
                  <a:cubicBezTo>
                    <a:pt x="86" y="245"/>
                    <a:pt x="95" y="248"/>
                    <a:pt x="98" y="248"/>
                  </a:cubicBezTo>
                  <a:cubicBezTo>
                    <a:pt x="101" y="248"/>
                    <a:pt x="104" y="250"/>
                    <a:pt x="109" y="250"/>
                  </a:cubicBezTo>
                  <a:cubicBezTo>
                    <a:pt x="109" y="250"/>
                    <a:pt x="110" y="250"/>
                    <a:pt x="111" y="250"/>
                  </a:cubicBezTo>
                  <a:cubicBezTo>
                    <a:pt x="111" y="249"/>
                    <a:pt x="112" y="249"/>
                    <a:pt x="113" y="248"/>
                  </a:cubicBezTo>
                  <a:cubicBezTo>
                    <a:pt x="115" y="246"/>
                    <a:pt x="116" y="249"/>
                    <a:pt x="116" y="252"/>
                  </a:cubicBezTo>
                  <a:cubicBezTo>
                    <a:pt x="115" y="253"/>
                    <a:pt x="116" y="255"/>
                    <a:pt x="116" y="256"/>
                  </a:cubicBezTo>
                  <a:cubicBezTo>
                    <a:pt x="117" y="255"/>
                    <a:pt x="118" y="253"/>
                    <a:pt x="118" y="252"/>
                  </a:cubicBezTo>
                  <a:cubicBezTo>
                    <a:pt x="120" y="248"/>
                    <a:pt x="122" y="248"/>
                    <a:pt x="124" y="247"/>
                  </a:cubicBezTo>
                  <a:cubicBezTo>
                    <a:pt x="125" y="246"/>
                    <a:pt x="127" y="246"/>
                    <a:pt x="130" y="248"/>
                  </a:cubicBezTo>
                  <a:cubicBezTo>
                    <a:pt x="134" y="250"/>
                    <a:pt x="135" y="246"/>
                    <a:pt x="140" y="251"/>
                  </a:cubicBezTo>
                  <a:cubicBezTo>
                    <a:pt x="141" y="250"/>
                    <a:pt x="142" y="250"/>
                    <a:pt x="142" y="250"/>
                  </a:cubicBezTo>
                  <a:cubicBezTo>
                    <a:pt x="143" y="250"/>
                    <a:pt x="145" y="248"/>
                    <a:pt x="146" y="246"/>
                  </a:cubicBezTo>
                  <a:cubicBezTo>
                    <a:pt x="148" y="245"/>
                    <a:pt x="148" y="243"/>
                    <a:pt x="149" y="243"/>
                  </a:cubicBezTo>
                  <a:cubicBezTo>
                    <a:pt x="151" y="243"/>
                    <a:pt x="152" y="241"/>
                    <a:pt x="156" y="239"/>
                  </a:cubicBezTo>
                  <a:cubicBezTo>
                    <a:pt x="161" y="236"/>
                    <a:pt x="164" y="240"/>
                    <a:pt x="166" y="238"/>
                  </a:cubicBezTo>
                  <a:cubicBezTo>
                    <a:pt x="168" y="237"/>
                    <a:pt x="170" y="236"/>
                    <a:pt x="170" y="238"/>
                  </a:cubicBezTo>
                  <a:cubicBezTo>
                    <a:pt x="170" y="239"/>
                    <a:pt x="173" y="241"/>
                    <a:pt x="173" y="243"/>
                  </a:cubicBezTo>
                  <a:cubicBezTo>
                    <a:pt x="174" y="245"/>
                    <a:pt x="177" y="246"/>
                    <a:pt x="178" y="246"/>
                  </a:cubicBezTo>
                  <a:cubicBezTo>
                    <a:pt x="178" y="245"/>
                    <a:pt x="179" y="245"/>
                    <a:pt x="179" y="245"/>
                  </a:cubicBezTo>
                  <a:cubicBezTo>
                    <a:pt x="181" y="243"/>
                    <a:pt x="185" y="245"/>
                    <a:pt x="185" y="247"/>
                  </a:cubicBezTo>
                  <a:cubicBezTo>
                    <a:pt x="185" y="249"/>
                    <a:pt x="185" y="252"/>
                    <a:pt x="186" y="252"/>
                  </a:cubicBezTo>
                  <a:cubicBezTo>
                    <a:pt x="188" y="252"/>
                    <a:pt x="190" y="252"/>
                    <a:pt x="190" y="256"/>
                  </a:cubicBezTo>
                  <a:cubicBezTo>
                    <a:pt x="190" y="259"/>
                    <a:pt x="191" y="264"/>
                    <a:pt x="188" y="267"/>
                  </a:cubicBezTo>
                  <a:cubicBezTo>
                    <a:pt x="184" y="271"/>
                    <a:pt x="180" y="277"/>
                    <a:pt x="181" y="279"/>
                  </a:cubicBezTo>
                  <a:cubicBezTo>
                    <a:pt x="182" y="280"/>
                    <a:pt x="180" y="284"/>
                    <a:pt x="182" y="282"/>
                  </a:cubicBezTo>
                  <a:cubicBezTo>
                    <a:pt x="185" y="281"/>
                    <a:pt x="191" y="282"/>
                    <a:pt x="190" y="284"/>
                  </a:cubicBezTo>
                  <a:cubicBezTo>
                    <a:pt x="189" y="285"/>
                    <a:pt x="190" y="290"/>
                    <a:pt x="192" y="290"/>
                  </a:cubicBezTo>
                  <a:cubicBezTo>
                    <a:pt x="195" y="291"/>
                    <a:pt x="196" y="292"/>
                    <a:pt x="195" y="294"/>
                  </a:cubicBezTo>
                  <a:cubicBezTo>
                    <a:pt x="195" y="296"/>
                    <a:pt x="193" y="299"/>
                    <a:pt x="195" y="299"/>
                  </a:cubicBezTo>
                  <a:cubicBezTo>
                    <a:pt x="197" y="299"/>
                    <a:pt x="200" y="299"/>
                    <a:pt x="200" y="302"/>
                  </a:cubicBezTo>
                  <a:cubicBezTo>
                    <a:pt x="199" y="304"/>
                    <a:pt x="201" y="306"/>
                    <a:pt x="205" y="304"/>
                  </a:cubicBezTo>
                  <a:cubicBezTo>
                    <a:pt x="207" y="303"/>
                    <a:pt x="208" y="303"/>
                    <a:pt x="208" y="303"/>
                  </a:cubicBezTo>
                  <a:cubicBezTo>
                    <a:pt x="210" y="303"/>
                    <a:pt x="210" y="307"/>
                    <a:pt x="212" y="307"/>
                  </a:cubicBezTo>
                  <a:cubicBezTo>
                    <a:pt x="215" y="308"/>
                    <a:pt x="214" y="302"/>
                    <a:pt x="213" y="301"/>
                  </a:cubicBezTo>
                  <a:cubicBezTo>
                    <a:pt x="212" y="300"/>
                    <a:pt x="213" y="296"/>
                    <a:pt x="214" y="297"/>
                  </a:cubicBezTo>
                  <a:cubicBezTo>
                    <a:pt x="215" y="298"/>
                    <a:pt x="218" y="297"/>
                    <a:pt x="219" y="295"/>
                  </a:cubicBezTo>
                  <a:cubicBezTo>
                    <a:pt x="221" y="293"/>
                    <a:pt x="224" y="296"/>
                    <a:pt x="225" y="294"/>
                  </a:cubicBezTo>
                  <a:cubicBezTo>
                    <a:pt x="227" y="292"/>
                    <a:pt x="229" y="296"/>
                    <a:pt x="232" y="294"/>
                  </a:cubicBezTo>
                  <a:cubicBezTo>
                    <a:pt x="235" y="293"/>
                    <a:pt x="236" y="296"/>
                    <a:pt x="238" y="293"/>
                  </a:cubicBezTo>
                  <a:cubicBezTo>
                    <a:pt x="239" y="291"/>
                    <a:pt x="243" y="288"/>
                    <a:pt x="244" y="289"/>
                  </a:cubicBezTo>
                  <a:cubicBezTo>
                    <a:pt x="245" y="290"/>
                    <a:pt x="246" y="292"/>
                    <a:pt x="251" y="293"/>
                  </a:cubicBezTo>
                  <a:cubicBezTo>
                    <a:pt x="256" y="293"/>
                    <a:pt x="253" y="296"/>
                    <a:pt x="253" y="297"/>
                  </a:cubicBezTo>
                  <a:cubicBezTo>
                    <a:pt x="253" y="299"/>
                    <a:pt x="259" y="303"/>
                    <a:pt x="261" y="303"/>
                  </a:cubicBezTo>
                  <a:cubicBezTo>
                    <a:pt x="261" y="304"/>
                    <a:pt x="262" y="304"/>
                    <a:pt x="263" y="305"/>
                  </a:cubicBezTo>
                  <a:cubicBezTo>
                    <a:pt x="264" y="304"/>
                    <a:pt x="267" y="305"/>
                    <a:pt x="267" y="303"/>
                  </a:cubicBezTo>
                  <a:cubicBezTo>
                    <a:pt x="268" y="301"/>
                    <a:pt x="271" y="302"/>
                    <a:pt x="272" y="304"/>
                  </a:cubicBezTo>
                  <a:cubicBezTo>
                    <a:pt x="273" y="305"/>
                    <a:pt x="274" y="306"/>
                    <a:pt x="276" y="304"/>
                  </a:cubicBezTo>
                  <a:cubicBezTo>
                    <a:pt x="279" y="302"/>
                    <a:pt x="280" y="306"/>
                    <a:pt x="279" y="307"/>
                  </a:cubicBezTo>
                  <a:cubicBezTo>
                    <a:pt x="277" y="308"/>
                    <a:pt x="278" y="312"/>
                    <a:pt x="280" y="314"/>
                  </a:cubicBezTo>
                  <a:cubicBezTo>
                    <a:pt x="283" y="316"/>
                    <a:pt x="283" y="313"/>
                    <a:pt x="283" y="311"/>
                  </a:cubicBezTo>
                  <a:cubicBezTo>
                    <a:pt x="282" y="308"/>
                    <a:pt x="286" y="306"/>
                    <a:pt x="294" y="304"/>
                  </a:cubicBezTo>
                  <a:cubicBezTo>
                    <a:pt x="301" y="301"/>
                    <a:pt x="309" y="296"/>
                    <a:pt x="310" y="295"/>
                  </a:cubicBezTo>
                  <a:cubicBezTo>
                    <a:pt x="310" y="293"/>
                    <a:pt x="315" y="297"/>
                    <a:pt x="317" y="295"/>
                  </a:cubicBezTo>
                  <a:cubicBezTo>
                    <a:pt x="320" y="293"/>
                    <a:pt x="329" y="293"/>
                    <a:pt x="331" y="293"/>
                  </a:cubicBezTo>
                  <a:cubicBezTo>
                    <a:pt x="334" y="293"/>
                    <a:pt x="334" y="290"/>
                    <a:pt x="336" y="288"/>
                  </a:cubicBezTo>
                  <a:cubicBezTo>
                    <a:pt x="339" y="286"/>
                    <a:pt x="338" y="285"/>
                    <a:pt x="341" y="285"/>
                  </a:cubicBezTo>
                  <a:cubicBezTo>
                    <a:pt x="344" y="284"/>
                    <a:pt x="345" y="281"/>
                    <a:pt x="345" y="280"/>
                  </a:cubicBezTo>
                  <a:cubicBezTo>
                    <a:pt x="345" y="278"/>
                    <a:pt x="351" y="278"/>
                    <a:pt x="351" y="276"/>
                  </a:cubicBezTo>
                  <a:cubicBezTo>
                    <a:pt x="351" y="275"/>
                    <a:pt x="355" y="274"/>
                    <a:pt x="355" y="272"/>
                  </a:cubicBezTo>
                  <a:cubicBezTo>
                    <a:pt x="355" y="271"/>
                    <a:pt x="357" y="271"/>
                    <a:pt x="358" y="269"/>
                  </a:cubicBezTo>
                  <a:cubicBezTo>
                    <a:pt x="359" y="268"/>
                    <a:pt x="358" y="264"/>
                    <a:pt x="359" y="263"/>
                  </a:cubicBezTo>
                  <a:cubicBezTo>
                    <a:pt x="361" y="263"/>
                    <a:pt x="359" y="260"/>
                    <a:pt x="358" y="259"/>
                  </a:cubicBezTo>
                  <a:cubicBezTo>
                    <a:pt x="358" y="258"/>
                    <a:pt x="362" y="258"/>
                    <a:pt x="364" y="257"/>
                  </a:cubicBezTo>
                  <a:cubicBezTo>
                    <a:pt x="366" y="255"/>
                    <a:pt x="367" y="253"/>
                    <a:pt x="368" y="251"/>
                  </a:cubicBezTo>
                  <a:cubicBezTo>
                    <a:pt x="368" y="249"/>
                    <a:pt x="371" y="247"/>
                    <a:pt x="373" y="246"/>
                  </a:cubicBezTo>
                  <a:cubicBezTo>
                    <a:pt x="374" y="246"/>
                    <a:pt x="375" y="242"/>
                    <a:pt x="375" y="240"/>
                  </a:cubicBezTo>
                  <a:cubicBezTo>
                    <a:pt x="374" y="237"/>
                    <a:pt x="377" y="238"/>
                    <a:pt x="376" y="237"/>
                  </a:cubicBezTo>
                  <a:cubicBezTo>
                    <a:pt x="374" y="236"/>
                    <a:pt x="376" y="233"/>
                    <a:pt x="379" y="232"/>
                  </a:cubicBezTo>
                  <a:cubicBezTo>
                    <a:pt x="382" y="231"/>
                    <a:pt x="378" y="230"/>
                    <a:pt x="376" y="231"/>
                  </a:cubicBezTo>
                  <a:cubicBezTo>
                    <a:pt x="374" y="232"/>
                    <a:pt x="373" y="227"/>
                    <a:pt x="371" y="229"/>
                  </a:cubicBezTo>
                  <a:cubicBezTo>
                    <a:pt x="370" y="231"/>
                    <a:pt x="366" y="228"/>
                    <a:pt x="369" y="227"/>
                  </a:cubicBezTo>
                  <a:cubicBezTo>
                    <a:pt x="371" y="227"/>
                    <a:pt x="375" y="224"/>
                    <a:pt x="377" y="223"/>
                  </a:cubicBezTo>
                  <a:cubicBezTo>
                    <a:pt x="379" y="223"/>
                    <a:pt x="374" y="219"/>
                    <a:pt x="372" y="219"/>
                  </a:cubicBezTo>
                  <a:cubicBezTo>
                    <a:pt x="370" y="219"/>
                    <a:pt x="367" y="214"/>
                    <a:pt x="365" y="214"/>
                  </a:cubicBezTo>
                  <a:cubicBezTo>
                    <a:pt x="363" y="214"/>
                    <a:pt x="367" y="212"/>
                    <a:pt x="369" y="213"/>
                  </a:cubicBezTo>
                  <a:cubicBezTo>
                    <a:pt x="372" y="215"/>
                    <a:pt x="375" y="216"/>
                    <a:pt x="377" y="215"/>
                  </a:cubicBezTo>
                  <a:cubicBezTo>
                    <a:pt x="378" y="214"/>
                    <a:pt x="372" y="209"/>
                    <a:pt x="370" y="207"/>
                  </a:cubicBezTo>
                  <a:cubicBezTo>
                    <a:pt x="368" y="206"/>
                    <a:pt x="370" y="203"/>
                    <a:pt x="368" y="202"/>
                  </a:cubicBezTo>
                  <a:cubicBezTo>
                    <a:pt x="367" y="201"/>
                    <a:pt x="364" y="195"/>
                    <a:pt x="363" y="193"/>
                  </a:cubicBezTo>
                  <a:cubicBezTo>
                    <a:pt x="362" y="190"/>
                    <a:pt x="357" y="189"/>
                    <a:pt x="356" y="188"/>
                  </a:cubicBezTo>
                  <a:cubicBezTo>
                    <a:pt x="355" y="186"/>
                    <a:pt x="356" y="182"/>
                    <a:pt x="360" y="180"/>
                  </a:cubicBezTo>
                  <a:cubicBezTo>
                    <a:pt x="364" y="179"/>
                    <a:pt x="362" y="176"/>
                    <a:pt x="364" y="176"/>
                  </a:cubicBezTo>
                  <a:cubicBezTo>
                    <a:pt x="365" y="176"/>
                    <a:pt x="367" y="176"/>
                    <a:pt x="368" y="173"/>
                  </a:cubicBezTo>
                  <a:cubicBezTo>
                    <a:pt x="369" y="170"/>
                    <a:pt x="372" y="172"/>
                    <a:pt x="373" y="170"/>
                  </a:cubicBezTo>
                  <a:cubicBezTo>
                    <a:pt x="374" y="169"/>
                    <a:pt x="380" y="169"/>
                    <a:pt x="382" y="168"/>
                  </a:cubicBezTo>
                  <a:cubicBezTo>
                    <a:pt x="384" y="166"/>
                    <a:pt x="380" y="162"/>
                    <a:pt x="378" y="162"/>
                  </a:cubicBezTo>
                  <a:cubicBezTo>
                    <a:pt x="375" y="163"/>
                    <a:pt x="372" y="162"/>
                    <a:pt x="370" y="159"/>
                  </a:cubicBezTo>
                  <a:cubicBezTo>
                    <a:pt x="368" y="156"/>
                    <a:pt x="363" y="164"/>
                    <a:pt x="359" y="166"/>
                  </a:cubicBezTo>
                  <a:cubicBezTo>
                    <a:pt x="355" y="168"/>
                    <a:pt x="353" y="163"/>
                    <a:pt x="354" y="160"/>
                  </a:cubicBezTo>
                  <a:cubicBezTo>
                    <a:pt x="355" y="157"/>
                    <a:pt x="351" y="157"/>
                    <a:pt x="346" y="157"/>
                  </a:cubicBezTo>
                  <a:cubicBezTo>
                    <a:pt x="340" y="157"/>
                    <a:pt x="342" y="147"/>
                    <a:pt x="346" y="147"/>
                  </a:cubicBezTo>
                  <a:cubicBezTo>
                    <a:pt x="349" y="147"/>
                    <a:pt x="354" y="150"/>
                    <a:pt x="356" y="144"/>
                  </a:cubicBezTo>
                  <a:cubicBezTo>
                    <a:pt x="358" y="138"/>
                    <a:pt x="360" y="143"/>
                    <a:pt x="365" y="137"/>
                  </a:cubicBezTo>
                  <a:cubicBezTo>
                    <a:pt x="369" y="132"/>
                    <a:pt x="375" y="129"/>
                    <a:pt x="379" y="132"/>
                  </a:cubicBezTo>
                  <a:cubicBezTo>
                    <a:pt x="383" y="135"/>
                    <a:pt x="374" y="140"/>
                    <a:pt x="373" y="143"/>
                  </a:cubicBezTo>
                  <a:cubicBezTo>
                    <a:pt x="372" y="146"/>
                    <a:pt x="374" y="147"/>
                    <a:pt x="372" y="149"/>
                  </a:cubicBezTo>
                  <a:cubicBezTo>
                    <a:pt x="370" y="152"/>
                    <a:pt x="373" y="152"/>
                    <a:pt x="378" y="149"/>
                  </a:cubicBezTo>
                  <a:cubicBezTo>
                    <a:pt x="382" y="146"/>
                    <a:pt x="388" y="143"/>
                    <a:pt x="392" y="141"/>
                  </a:cubicBezTo>
                  <a:cubicBezTo>
                    <a:pt x="394" y="140"/>
                    <a:pt x="395" y="140"/>
                    <a:pt x="396" y="140"/>
                  </a:cubicBezTo>
                  <a:cubicBezTo>
                    <a:pt x="397" y="139"/>
                    <a:pt x="398" y="137"/>
                    <a:pt x="399" y="137"/>
                  </a:cubicBezTo>
                  <a:cubicBezTo>
                    <a:pt x="402" y="135"/>
                    <a:pt x="412" y="131"/>
                    <a:pt x="414" y="128"/>
                  </a:cubicBezTo>
                  <a:cubicBezTo>
                    <a:pt x="415" y="126"/>
                    <a:pt x="417" y="123"/>
                    <a:pt x="419" y="123"/>
                  </a:cubicBezTo>
                  <a:cubicBezTo>
                    <a:pt x="421" y="123"/>
                    <a:pt x="421" y="125"/>
                    <a:pt x="424" y="125"/>
                  </a:cubicBezTo>
                  <a:cubicBezTo>
                    <a:pt x="427" y="125"/>
                    <a:pt x="431" y="126"/>
                    <a:pt x="429" y="123"/>
                  </a:cubicBezTo>
                  <a:cubicBezTo>
                    <a:pt x="428" y="121"/>
                    <a:pt x="429" y="121"/>
                    <a:pt x="432" y="120"/>
                  </a:cubicBezTo>
                  <a:cubicBezTo>
                    <a:pt x="436" y="120"/>
                    <a:pt x="435" y="116"/>
                    <a:pt x="438" y="116"/>
                  </a:cubicBezTo>
                  <a:cubicBezTo>
                    <a:pt x="441" y="116"/>
                    <a:pt x="440" y="110"/>
                    <a:pt x="443" y="110"/>
                  </a:cubicBezTo>
                  <a:cubicBezTo>
                    <a:pt x="445" y="110"/>
                    <a:pt x="446" y="113"/>
                    <a:pt x="449" y="112"/>
                  </a:cubicBezTo>
                  <a:cubicBezTo>
                    <a:pt x="450" y="112"/>
                    <a:pt x="451" y="112"/>
                    <a:pt x="452" y="113"/>
                  </a:cubicBezTo>
                  <a:cubicBezTo>
                    <a:pt x="452" y="112"/>
                    <a:pt x="453" y="112"/>
                    <a:pt x="453" y="111"/>
                  </a:cubicBezTo>
                  <a:cubicBezTo>
                    <a:pt x="453" y="108"/>
                    <a:pt x="454" y="105"/>
                    <a:pt x="453" y="104"/>
                  </a:cubicBezTo>
                  <a:cubicBezTo>
                    <a:pt x="452" y="101"/>
                    <a:pt x="453" y="99"/>
                    <a:pt x="452" y="97"/>
                  </a:cubicBezTo>
                  <a:cubicBezTo>
                    <a:pt x="452" y="95"/>
                    <a:pt x="452" y="91"/>
                    <a:pt x="454" y="91"/>
                  </a:cubicBezTo>
                  <a:cubicBezTo>
                    <a:pt x="456" y="91"/>
                    <a:pt x="458" y="86"/>
                    <a:pt x="460" y="88"/>
                  </a:cubicBezTo>
                  <a:cubicBezTo>
                    <a:pt x="463" y="90"/>
                    <a:pt x="467" y="90"/>
                    <a:pt x="467" y="88"/>
                  </a:cubicBezTo>
                  <a:cubicBezTo>
                    <a:pt x="467" y="86"/>
                    <a:pt x="471" y="86"/>
                    <a:pt x="471" y="83"/>
                  </a:cubicBezTo>
                  <a:cubicBezTo>
                    <a:pt x="472" y="80"/>
                    <a:pt x="475" y="79"/>
                    <a:pt x="476" y="77"/>
                  </a:cubicBezTo>
                  <a:cubicBezTo>
                    <a:pt x="477" y="74"/>
                    <a:pt x="478" y="68"/>
                    <a:pt x="480" y="66"/>
                  </a:cubicBezTo>
                  <a:cubicBezTo>
                    <a:pt x="483" y="65"/>
                    <a:pt x="480" y="64"/>
                    <a:pt x="480" y="60"/>
                  </a:cubicBezTo>
                  <a:close/>
                  <a:moveTo>
                    <a:pt x="364" y="285"/>
                  </a:moveTo>
                  <a:cubicBezTo>
                    <a:pt x="361" y="295"/>
                    <a:pt x="367" y="299"/>
                    <a:pt x="368" y="299"/>
                  </a:cubicBezTo>
                  <a:cubicBezTo>
                    <a:pt x="370" y="297"/>
                    <a:pt x="380" y="277"/>
                    <a:pt x="378" y="274"/>
                  </a:cubicBezTo>
                  <a:cubicBezTo>
                    <a:pt x="376" y="271"/>
                    <a:pt x="366" y="276"/>
                    <a:pt x="364" y="285"/>
                  </a:cubicBezTo>
                  <a:close/>
                  <a:moveTo>
                    <a:pt x="279" y="317"/>
                  </a:moveTo>
                  <a:cubicBezTo>
                    <a:pt x="276" y="317"/>
                    <a:pt x="268" y="322"/>
                    <a:pt x="271" y="328"/>
                  </a:cubicBezTo>
                  <a:cubicBezTo>
                    <a:pt x="274" y="335"/>
                    <a:pt x="284" y="330"/>
                    <a:pt x="284" y="328"/>
                  </a:cubicBezTo>
                  <a:cubicBezTo>
                    <a:pt x="285" y="325"/>
                    <a:pt x="289" y="320"/>
                    <a:pt x="289" y="318"/>
                  </a:cubicBezTo>
                  <a:cubicBezTo>
                    <a:pt x="288" y="316"/>
                    <a:pt x="282" y="317"/>
                    <a:pt x="279" y="317"/>
                  </a:cubicBezTo>
                  <a:close/>
                </a:path>
              </a:pathLst>
            </a:custGeom>
            <a:solidFill>
              <a:schemeClr val="accent1">
                <a:lumMod val="20000"/>
                <a:lumOff val="80000"/>
              </a:schemeClr>
            </a:solidFill>
            <a:ln w="3175" cap="flat">
              <a:solidFill>
                <a:schemeClr val="accent1">
                  <a:lumMod val="40000"/>
                  <a:lumOff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9" name="Freeform 148"/>
            <p:cNvSpPr>
              <a:spLocks noEditPoints="1"/>
            </p:cNvSpPr>
            <p:nvPr/>
          </p:nvSpPr>
          <p:spPr bwMode="auto">
            <a:xfrm>
              <a:off x="11931100" y="5528809"/>
              <a:ext cx="269875" cy="376238"/>
            </a:xfrm>
            <a:custGeom>
              <a:avLst/>
              <a:gdLst>
                <a:gd name="T0" fmla="*/ 41 w 78"/>
                <a:gd name="T1" fmla="*/ 42 h 108"/>
                <a:gd name="T2" fmla="*/ 51 w 78"/>
                <a:gd name="T3" fmla="*/ 49 h 108"/>
                <a:gd name="T4" fmla="*/ 53 w 78"/>
                <a:gd name="T5" fmla="*/ 56 h 108"/>
                <a:gd name="T6" fmla="*/ 57 w 78"/>
                <a:gd name="T7" fmla="*/ 59 h 108"/>
                <a:gd name="T8" fmla="*/ 61 w 78"/>
                <a:gd name="T9" fmla="*/ 69 h 108"/>
                <a:gd name="T10" fmla="*/ 63 w 78"/>
                <a:gd name="T11" fmla="*/ 67 h 108"/>
                <a:gd name="T12" fmla="*/ 67 w 78"/>
                <a:gd name="T13" fmla="*/ 63 h 108"/>
                <a:gd name="T14" fmla="*/ 65 w 78"/>
                <a:gd name="T15" fmla="*/ 53 h 108"/>
                <a:gd name="T16" fmla="*/ 56 w 78"/>
                <a:gd name="T17" fmla="*/ 46 h 108"/>
                <a:gd name="T18" fmla="*/ 50 w 78"/>
                <a:gd name="T19" fmla="*/ 39 h 108"/>
                <a:gd name="T20" fmla="*/ 39 w 78"/>
                <a:gd name="T21" fmla="*/ 37 h 108"/>
                <a:gd name="T22" fmla="*/ 35 w 78"/>
                <a:gd name="T23" fmla="*/ 30 h 108"/>
                <a:gd name="T24" fmla="*/ 40 w 78"/>
                <a:gd name="T25" fmla="*/ 19 h 108"/>
                <a:gd name="T26" fmla="*/ 40 w 78"/>
                <a:gd name="T27" fmla="*/ 5 h 108"/>
                <a:gd name="T28" fmla="*/ 39 w 78"/>
                <a:gd name="T29" fmla="*/ 3 h 108"/>
                <a:gd name="T30" fmla="*/ 27 w 78"/>
                <a:gd name="T31" fmla="*/ 2 h 108"/>
                <a:gd name="T32" fmla="*/ 25 w 78"/>
                <a:gd name="T33" fmla="*/ 20 h 108"/>
                <a:gd name="T34" fmla="*/ 21 w 78"/>
                <a:gd name="T35" fmla="*/ 20 h 108"/>
                <a:gd name="T36" fmla="*/ 24 w 78"/>
                <a:gd name="T37" fmla="*/ 30 h 108"/>
                <a:gd name="T38" fmla="*/ 26 w 78"/>
                <a:gd name="T39" fmla="*/ 37 h 108"/>
                <a:gd name="T40" fmla="*/ 34 w 78"/>
                <a:gd name="T41" fmla="*/ 39 h 108"/>
                <a:gd name="T42" fmla="*/ 41 w 78"/>
                <a:gd name="T43" fmla="*/ 42 h 108"/>
                <a:gd name="T44" fmla="*/ 26 w 78"/>
                <a:gd name="T45" fmla="*/ 44 h 108"/>
                <a:gd name="T46" fmla="*/ 34 w 78"/>
                <a:gd name="T47" fmla="*/ 52 h 108"/>
                <a:gd name="T48" fmla="*/ 26 w 78"/>
                <a:gd name="T49" fmla="*/ 44 h 108"/>
                <a:gd name="T50" fmla="*/ 39 w 78"/>
                <a:gd name="T51" fmla="*/ 67 h 108"/>
                <a:gd name="T52" fmla="*/ 44 w 78"/>
                <a:gd name="T53" fmla="*/ 64 h 108"/>
                <a:gd name="T54" fmla="*/ 44 w 78"/>
                <a:gd name="T55" fmla="*/ 71 h 108"/>
                <a:gd name="T56" fmla="*/ 45 w 78"/>
                <a:gd name="T57" fmla="*/ 80 h 108"/>
                <a:gd name="T58" fmla="*/ 54 w 78"/>
                <a:gd name="T59" fmla="*/ 67 h 108"/>
                <a:gd name="T60" fmla="*/ 51 w 78"/>
                <a:gd name="T61" fmla="*/ 65 h 108"/>
                <a:gd name="T62" fmla="*/ 39 w 78"/>
                <a:gd name="T63" fmla="*/ 56 h 108"/>
                <a:gd name="T64" fmla="*/ 39 w 78"/>
                <a:gd name="T65" fmla="*/ 67 h 108"/>
                <a:gd name="T66" fmla="*/ 11 w 78"/>
                <a:gd name="T67" fmla="*/ 71 h 108"/>
                <a:gd name="T68" fmla="*/ 1 w 78"/>
                <a:gd name="T69" fmla="*/ 85 h 108"/>
                <a:gd name="T70" fmla="*/ 15 w 78"/>
                <a:gd name="T71" fmla="*/ 71 h 108"/>
                <a:gd name="T72" fmla="*/ 18 w 78"/>
                <a:gd name="T73" fmla="*/ 63 h 108"/>
                <a:gd name="T74" fmla="*/ 11 w 78"/>
                <a:gd name="T75" fmla="*/ 71 h 108"/>
                <a:gd name="T76" fmla="*/ 54 w 78"/>
                <a:gd name="T77" fmla="*/ 76 h 108"/>
                <a:gd name="T78" fmla="*/ 59 w 78"/>
                <a:gd name="T79" fmla="*/ 72 h 108"/>
                <a:gd name="T80" fmla="*/ 54 w 78"/>
                <a:gd name="T81" fmla="*/ 76 h 108"/>
                <a:gd name="T82" fmla="*/ 75 w 78"/>
                <a:gd name="T83" fmla="*/ 95 h 108"/>
                <a:gd name="T84" fmla="*/ 73 w 78"/>
                <a:gd name="T85" fmla="*/ 77 h 108"/>
                <a:gd name="T86" fmla="*/ 67 w 78"/>
                <a:gd name="T87" fmla="*/ 76 h 108"/>
                <a:gd name="T88" fmla="*/ 63 w 78"/>
                <a:gd name="T89" fmla="*/ 81 h 108"/>
                <a:gd name="T90" fmla="*/ 58 w 78"/>
                <a:gd name="T91" fmla="*/ 84 h 108"/>
                <a:gd name="T92" fmla="*/ 51 w 78"/>
                <a:gd name="T93" fmla="*/ 83 h 108"/>
                <a:gd name="T94" fmla="*/ 42 w 78"/>
                <a:gd name="T95" fmla="*/ 88 h 108"/>
                <a:gd name="T96" fmla="*/ 39 w 78"/>
                <a:gd name="T97" fmla="*/ 96 h 108"/>
                <a:gd name="T98" fmla="*/ 46 w 78"/>
                <a:gd name="T99" fmla="*/ 93 h 108"/>
                <a:gd name="T100" fmla="*/ 52 w 78"/>
                <a:gd name="T101" fmla="*/ 90 h 108"/>
                <a:gd name="T102" fmla="*/ 58 w 78"/>
                <a:gd name="T103" fmla="*/ 104 h 108"/>
                <a:gd name="T104" fmla="*/ 67 w 78"/>
                <a:gd name="T105" fmla="*/ 108 h 108"/>
                <a:gd name="T106" fmla="*/ 66 w 78"/>
                <a:gd name="T107" fmla="*/ 98 h 108"/>
                <a:gd name="T108" fmla="*/ 75 w 78"/>
                <a:gd name="T109" fmla="*/ 9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 h="108">
                  <a:moveTo>
                    <a:pt x="41" y="42"/>
                  </a:moveTo>
                  <a:cubicBezTo>
                    <a:pt x="46" y="41"/>
                    <a:pt x="52" y="47"/>
                    <a:pt x="51" y="49"/>
                  </a:cubicBezTo>
                  <a:cubicBezTo>
                    <a:pt x="50" y="51"/>
                    <a:pt x="51" y="58"/>
                    <a:pt x="53" y="56"/>
                  </a:cubicBezTo>
                  <a:cubicBezTo>
                    <a:pt x="55" y="54"/>
                    <a:pt x="59" y="56"/>
                    <a:pt x="57" y="59"/>
                  </a:cubicBezTo>
                  <a:cubicBezTo>
                    <a:pt x="54" y="63"/>
                    <a:pt x="60" y="66"/>
                    <a:pt x="61" y="69"/>
                  </a:cubicBezTo>
                  <a:cubicBezTo>
                    <a:pt x="61" y="73"/>
                    <a:pt x="64" y="70"/>
                    <a:pt x="63" y="67"/>
                  </a:cubicBezTo>
                  <a:cubicBezTo>
                    <a:pt x="63" y="64"/>
                    <a:pt x="64" y="65"/>
                    <a:pt x="67" y="63"/>
                  </a:cubicBezTo>
                  <a:cubicBezTo>
                    <a:pt x="70" y="60"/>
                    <a:pt x="67" y="57"/>
                    <a:pt x="65" y="53"/>
                  </a:cubicBezTo>
                  <a:cubicBezTo>
                    <a:pt x="63" y="49"/>
                    <a:pt x="56" y="50"/>
                    <a:pt x="56" y="46"/>
                  </a:cubicBezTo>
                  <a:cubicBezTo>
                    <a:pt x="56" y="43"/>
                    <a:pt x="50" y="41"/>
                    <a:pt x="50" y="39"/>
                  </a:cubicBezTo>
                  <a:cubicBezTo>
                    <a:pt x="50" y="37"/>
                    <a:pt x="43" y="35"/>
                    <a:pt x="39" y="37"/>
                  </a:cubicBezTo>
                  <a:cubicBezTo>
                    <a:pt x="35" y="40"/>
                    <a:pt x="38" y="33"/>
                    <a:pt x="35" y="30"/>
                  </a:cubicBezTo>
                  <a:cubicBezTo>
                    <a:pt x="32" y="27"/>
                    <a:pt x="37" y="22"/>
                    <a:pt x="40" y="19"/>
                  </a:cubicBezTo>
                  <a:cubicBezTo>
                    <a:pt x="44" y="15"/>
                    <a:pt x="39" y="8"/>
                    <a:pt x="40" y="5"/>
                  </a:cubicBezTo>
                  <a:cubicBezTo>
                    <a:pt x="40" y="3"/>
                    <a:pt x="40" y="2"/>
                    <a:pt x="39" y="3"/>
                  </a:cubicBezTo>
                  <a:cubicBezTo>
                    <a:pt x="37" y="4"/>
                    <a:pt x="30" y="0"/>
                    <a:pt x="27" y="2"/>
                  </a:cubicBezTo>
                  <a:cubicBezTo>
                    <a:pt x="24" y="4"/>
                    <a:pt x="27" y="19"/>
                    <a:pt x="25" y="20"/>
                  </a:cubicBezTo>
                  <a:cubicBezTo>
                    <a:pt x="24" y="22"/>
                    <a:pt x="22" y="18"/>
                    <a:pt x="21" y="20"/>
                  </a:cubicBezTo>
                  <a:cubicBezTo>
                    <a:pt x="21" y="22"/>
                    <a:pt x="22" y="30"/>
                    <a:pt x="24" y="30"/>
                  </a:cubicBezTo>
                  <a:cubicBezTo>
                    <a:pt x="25" y="30"/>
                    <a:pt x="27" y="33"/>
                    <a:pt x="26" y="37"/>
                  </a:cubicBezTo>
                  <a:cubicBezTo>
                    <a:pt x="25" y="40"/>
                    <a:pt x="29" y="41"/>
                    <a:pt x="34" y="39"/>
                  </a:cubicBezTo>
                  <a:cubicBezTo>
                    <a:pt x="38" y="38"/>
                    <a:pt x="37" y="42"/>
                    <a:pt x="41" y="42"/>
                  </a:cubicBezTo>
                  <a:close/>
                  <a:moveTo>
                    <a:pt x="26" y="44"/>
                  </a:moveTo>
                  <a:cubicBezTo>
                    <a:pt x="27" y="47"/>
                    <a:pt x="28" y="54"/>
                    <a:pt x="34" y="52"/>
                  </a:cubicBezTo>
                  <a:cubicBezTo>
                    <a:pt x="39" y="51"/>
                    <a:pt x="25" y="41"/>
                    <a:pt x="26" y="44"/>
                  </a:cubicBezTo>
                  <a:close/>
                  <a:moveTo>
                    <a:pt x="39" y="67"/>
                  </a:moveTo>
                  <a:cubicBezTo>
                    <a:pt x="40" y="67"/>
                    <a:pt x="43" y="67"/>
                    <a:pt x="44" y="64"/>
                  </a:cubicBezTo>
                  <a:cubicBezTo>
                    <a:pt x="44" y="62"/>
                    <a:pt x="46" y="69"/>
                    <a:pt x="44" y="71"/>
                  </a:cubicBezTo>
                  <a:cubicBezTo>
                    <a:pt x="42" y="73"/>
                    <a:pt x="42" y="79"/>
                    <a:pt x="45" y="80"/>
                  </a:cubicBezTo>
                  <a:cubicBezTo>
                    <a:pt x="49" y="80"/>
                    <a:pt x="55" y="69"/>
                    <a:pt x="54" y="67"/>
                  </a:cubicBezTo>
                  <a:cubicBezTo>
                    <a:pt x="53" y="65"/>
                    <a:pt x="50" y="68"/>
                    <a:pt x="51" y="65"/>
                  </a:cubicBezTo>
                  <a:cubicBezTo>
                    <a:pt x="52" y="63"/>
                    <a:pt x="42" y="55"/>
                    <a:pt x="39" y="56"/>
                  </a:cubicBezTo>
                  <a:cubicBezTo>
                    <a:pt x="35" y="57"/>
                    <a:pt x="36" y="67"/>
                    <a:pt x="39" y="67"/>
                  </a:cubicBezTo>
                  <a:close/>
                  <a:moveTo>
                    <a:pt x="11" y="71"/>
                  </a:moveTo>
                  <a:cubicBezTo>
                    <a:pt x="8" y="76"/>
                    <a:pt x="0" y="83"/>
                    <a:pt x="1" y="85"/>
                  </a:cubicBezTo>
                  <a:cubicBezTo>
                    <a:pt x="2" y="87"/>
                    <a:pt x="11" y="74"/>
                    <a:pt x="15" y="71"/>
                  </a:cubicBezTo>
                  <a:cubicBezTo>
                    <a:pt x="20" y="68"/>
                    <a:pt x="19" y="65"/>
                    <a:pt x="18" y="63"/>
                  </a:cubicBezTo>
                  <a:cubicBezTo>
                    <a:pt x="16" y="60"/>
                    <a:pt x="15" y="67"/>
                    <a:pt x="11" y="71"/>
                  </a:cubicBezTo>
                  <a:close/>
                  <a:moveTo>
                    <a:pt x="54" y="76"/>
                  </a:moveTo>
                  <a:cubicBezTo>
                    <a:pt x="54" y="78"/>
                    <a:pt x="61" y="75"/>
                    <a:pt x="59" y="72"/>
                  </a:cubicBezTo>
                  <a:cubicBezTo>
                    <a:pt x="58" y="70"/>
                    <a:pt x="53" y="74"/>
                    <a:pt x="54" y="76"/>
                  </a:cubicBezTo>
                  <a:close/>
                  <a:moveTo>
                    <a:pt x="75" y="95"/>
                  </a:moveTo>
                  <a:cubicBezTo>
                    <a:pt x="78" y="91"/>
                    <a:pt x="73" y="83"/>
                    <a:pt x="73" y="77"/>
                  </a:cubicBezTo>
                  <a:cubicBezTo>
                    <a:pt x="73" y="71"/>
                    <a:pt x="65" y="73"/>
                    <a:pt x="67" y="76"/>
                  </a:cubicBezTo>
                  <a:cubicBezTo>
                    <a:pt x="69" y="80"/>
                    <a:pt x="63" y="77"/>
                    <a:pt x="63" y="81"/>
                  </a:cubicBezTo>
                  <a:cubicBezTo>
                    <a:pt x="62" y="84"/>
                    <a:pt x="58" y="81"/>
                    <a:pt x="58" y="84"/>
                  </a:cubicBezTo>
                  <a:cubicBezTo>
                    <a:pt x="58" y="87"/>
                    <a:pt x="53" y="84"/>
                    <a:pt x="51" y="83"/>
                  </a:cubicBezTo>
                  <a:cubicBezTo>
                    <a:pt x="49" y="81"/>
                    <a:pt x="45" y="87"/>
                    <a:pt x="42" y="88"/>
                  </a:cubicBezTo>
                  <a:cubicBezTo>
                    <a:pt x="38" y="89"/>
                    <a:pt x="36" y="97"/>
                    <a:pt x="39" y="96"/>
                  </a:cubicBezTo>
                  <a:cubicBezTo>
                    <a:pt x="41" y="96"/>
                    <a:pt x="43" y="92"/>
                    <a:pt x="46" y="93"/>
                  </a:cubicBezTo>
                  <a:cubicBezTo>
                    <a:pt x="49" y="93"/>
                    <a:pt x="48" y="90"/>
                    <a:pt x="52" y="90"/>
                  </a:cubicBezTo>
                  <a:cubicBezTo>
                    <a:pt x="56" y="91"/>
                    <a:pt x="53" y="103"/>
                    <a:pt x="58" y="104"/>
                  </a:cubicBezTo>
                  <a:cubicBezTo>
                    <a:pt x="64" y="105"/>
                    <a:pt x="64" y="108"/>
                    <a:pt x="67" y="108"/>
                  </a:cubicBezTo>
                  <a:cubicBezTo>
                    <a:pt x="69" y="108"/>
                    <a:pt x="66" y="101"/>
                    <a:pt x="66" y="98"/>
                  </a:cubicBezTo>
                  <a:cubicBezTo>
                    <a:pt x="67" y="96"/>
                    <a:pt x="72" y="98"/>
                    <a:pt x="75" y="9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0" name="Freeform 149"/>
            <p:cNvSpPr>
              <a:spLocks noEditPoints="1"/>
            </p:cNvSpPr>
            <p:nvPr/>
          </p:nvSpPr>
          <p:spPr bwMode="auto">
            <a:xfrm>
              <a:off x="12596263" y="6136821"/>
              <a:ext cx="277813" cy="225425"/>
            </a:xfrm>
            <a:custGeom>
              <a:avLst/>
              <a:gdLst>
                <a:gd name="T0" fmla="*/ 73 w 80"/>
                <a:gd name="T1" fmla="*/ 60 h 65"/>
                <a:gd name="T2" fmla="*/ 68 w 80"/>
                <a:gd name="T3" fmla="*/ 54 h 65"/>
                <a:gd name="T4" fmla="*/ 60 w 80"/>
                <a:gd name="T5" fmla="*/ 51 h 65"/>
                <a:gd name="T6" fmla="*/ 54 w 80"/>
                <a:gd name="T7" fmla="*/ 40 h 65"/>
                <a:gd name="T8" fmla="*/ 52 w 80"/>
                <a:gd name="T9" fmla="*/ 33 h 65"/>
                <a:gd name="T10" fmla="*/ 54 w 80"/>
                <a:gd name="T11" fmla="*/ 28 h 65"/>
                <a:gd name="T12" fmla="*/ 38 w 80"/>
                <a:gd name="T13" fmla="*/ 19 h 65"/>
                <a:gd name="T14" fmla="*/ 6 w 80"/>
                <a:gd name="T15" fmla="*/ 2 h 65"/>
                <a:gd name="T16" fmla="*/ 0 w 80"/>
                <a:gd name="T17" fmla="*/ 0 h 65"/>
                <a:gd name="T18" fmla="*/ 0 w 80"/>
                <a:gd name="T19" fmla="*/ 51 h 65"/>
                <a:gd name="T20" fmla="*/ 9 w 80"/>
                <a:gd name="T21" fmla="*/ 54 h 65"/>
                <a:gd name="T22" fmla="*/ 18 w 80"/>
                <a:gd name="T23" fmla="*/ 48 h 65"/>
                <a:gd name="T24" fmla="*/ 23 w 80"/>
                <a:gd name="T25" fmla="*/ 42 h 65"/>
                <a:gd name="T26" fmla="*/ 40 w 80"/>
                <a:gd name="T27" fmla="*/ 46 h 65"/>
                <a:gd name="T28" fmla="*/ 58 w 80"/>
                <a:gd name="T29" fmla="*/ 62 h 65"/>
                <a:gd name="T30" fmla="*/ 75 w 80"/>
                <a:gd name="T31" fmla="*/ 65 h 65"/>
                <a:gd name="T32" fmla="*/ 73 w 80"/>
                <a:gd name="T33" fmla="*/ 60 h 65"/>
                <a:gd name="T34" fmla="*/ 77 w 80"/>
                <a:gd name="T35" fmla="*/ 23 h 65"/>
                <a:gd name="T36" fmla="*/ 60 w 80"/>
                <a:gd name="T37" fmla="*/ 24 h 65"/>
                <a:gd name="T38" fmla="*/ 73 w 80"/>
                <a:gd name="T39"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0" h="65">
                  <a:moveTo>
                    <a:pt x="73" y="60"/>
                  </a:moveTo>
                  <a:cubicBezTo>
                    <a:pt x="72" y="59"/>
                    <a:pt x="67" y="56"/>
                    <a:pt x="68" y="54"/>
                  </a:cubicBezTo>
                  <a:cubicBezTo>
                    <a:pt x="68" y="53"/>
                    <a:pt x="63" y="53"/>
                    <a:pt x="60" y="51"/>
                  </a:cubicBezTo>
                  <a:cubicBezTo>
                    <a:pt x="56" y="49"/>
                    <a:pt x="57" y="42"/>
                    <a:pt x="54" y="40"/>
                  </a:cubicBezTo>
                  <a:cubicBezTo>
                    <a:pt x="50" y="38"/>
                    <a:pt x="48" y="33"/>
                    <a:pt x="52" y="33"/>
                  </a:cubicBezTo>
                  <a:cubicBezTo>
                    <a:pt x="56" y="34"/>
                    <a:pt x="57" y="31"/>
                    <a:pt x="54" y="28"/>
                  </a:cubicBezTo>
                  <a:cubicBezTo>
                    <a:pt x="50" y="25"/>
                    <a:pt x="38" y="24"/>
                    <a:pt x="38" y="19"/>
                  </a:cubicBezTo>
                  <a:cubicBezTo>
                    <a:pt x="37" y="15"/>
                    <a:pt x="16" y="4"/>
                    <a:pt x="6" y="2"/>
                  </a:cubicBezTo>
                  <a:cubicBezTo>
                    <a:pt x="4" y="2"/>
                    <a:pt x="2" y="1"/>
                    <a:pt x="0" y="0"/>
                  </a:cubicBezTo>
                  <a:cubicBezTo>
                    <a:pt x="0" y="51"/>
                    <a:pt x="0" y="51"/>
                    <a:pt x="0" y="51"/>
                  </a:cubicBezTo>
                  <a:cubicBezTo>
                    <a:pt x="2" y="52"/>
                    <a:pt x="5" y="54"/>
                    <a:pt x="9" y="54"/>
                  </a:cubicBezTo>
                  <a:cubicBezTo>
                    <a:pt x="19" y="54"/>
                    <a:pt x="17" y="48"/>
                    <a:pt x="18" y="48"/>
                  </a:cubicBezTo>
                  <a:cubicBezTo>
                    <a:pt x="20" y="48"/>
                    <a:pt x="21" y="45"/>
                    <a:pt x="23" y="42"/>
                  </a:cubicBezTo>
                  <a:cubicBezTo>
                    <a:pt x="25" y="40"/>
                    <a:pt x="35" y="42"/>
                    <a:pt x="40" y="46"/>
                  </a:cubicBezTo>
                  <a:cubicBezTo>
                    <a:pt x="46" y="50"/>
                    <a:pt x="52" y="63"/>
                    <a:pt x="58" y="62"/>
                  </a:cubicBezTo>
                  <a:cubicBezTo>
                    <a:pt x="63" y="61"/>
                    <a:pt x="69" y="65"/>
                    <a:pt x="75" y="65"/>
                  </a:cubicBezTo>
                  <a:cubicBezTo>
                    <a:pt x="80" y="65"/>
                    <a:pt x="75" y="61"/>
                    <a:pt x="73" y="60"/>
                  </a:cubicBezTo>
                  <a:close/>
                  <a:moveTo>
                    <a:pt x="77" y="23"/>
                  </a:moveTo>
                  <a:cubicBezTo>
                    <a:pt x="71" y="26"/>
                    <a:pt x="60" y="21"/>
                    <a:pt x="60" y="24"/>
                  </a:cubicBezTo>
                  <a:cubicBezTo>
                    <a:pt x="60" y="26"/>
                    <a:pt x="67" y="30"/>
                    <a:pt x="73" y="30"/>
                  </a:cubicBezTo>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1" name="Freeform 150"/>
            <p:cNvSpPr>
              <a:spLocks noEditPoints="1"/>
            </p:cNvSpPr>
            <p:nvPr/>
          </p:nvSpPr>
          <p:spPr bwMode="auto">
            <a:xfrm>
              <a:off x="12596263" y="6136821"/>
              <a:ext cx="277813" cy="225425"/>
            </a:xfrm>
            <a:custGeom>
              <a:avLst/>
              <a:gdLst>
                <a:gd name="T0" fmla="*/ 73 w 80"/>
                <a:gd name="T1" fmla="*/ 60 h 65"/>
                <a:gd name="T2" fmla="*/ 68 w 80"/>
                <a:gd name="T3" fmla="*/ 54 h 65"/>
                <a:gd name="T4" fmla="*/ 60 w 80"/>
                <a:gd name="T5" fmla="*/ 51 h 65"/>
                <a:gd name="T6" fmla="*/ 54 w 80"/>
                <a:gd name="T7" fmla="*/ 40 h 65"/>
                <a:gd name="T8" fmla="*/ 52 w 80"/>
                <a:gd name="T9" fmla="*/ 33 h 65"/>
                <a:gd name="T10" fmla="*/ 54 w 80"/>
                <a:gd name="T11" fmla="*/ 28 h 65"/>
                <a:gd name="T12" fmla="*/ 38 w 80"/>
                <a:gd name="T13" fmla="*/ 19 h 65"/>
                <a:gd name="T14" fmla="*/ 6 w 80"/>
                <a:gd name="T15" fmla="*/ 2 h 65"/>
                <a:gd name="T16" fmla="*/ 0 w 80"/>
                <a:gd name="T17" fmla="*/ 0 h 65"/>
                <a:gd name="T18" fmla="*/ 0 w 80"/>
                <a:gd name="T19" fmla="*/ 51 h 65"/>
                <a:gd name="T20" fmla="*/ 9 w 80"/>
                <a:gd name="T21" fmla="*/ 54 h 65"/>
                <a:gd name="T22" fmla="*/ 18 w 80"/>
                <a:gd name="T23" fmla="*/ 48 h 65"/>
                <a:gd name="T24" fmla="*/ 23 w 80"/>
                <a:gd name="T25" fmla="*/ 42 h 65"/>
                <a:gd name="T26" fmla="*/ 40 w 80"/>
                <a:gd name="T27" fmla="*/ 46 h 65"/>
                <a:gd name="T28" fmla="*/ 58 w 80"/>
                <a:gd name="T29" fmla="*/ 62 h 65"/>
                <a:gd name="T30" fmla="*/ 75 w 80"/>
                <a:gd name="T31" fmla="*/ 65 h 65"/>
                <a:gd name="T32" fmla="*/ 73 w 80"/>
                <a:gd name="T33" fmla="*/ 60 h 65"/>
                <a:gd name="T34" fmla="*/ 77 w 80"/>
                <a:gd name="T35" fmla="*/ 23 h 65"/>
                <a:gd name="T36" fmla="*/ 60 w 80"/>
                <a:gd name="T37" fmla="*/ 24 h 65"/>
                <a:gd name="T38" fmla="*/ 73 w 80"/>
                <a:gd name="T39"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0" h="65">
                  <a:moveTo>
                    <a:pt x="73" y="60"/>
                  </a:moveTo>
                  <a:cubicBezTo>
                    <a:pt x="72" y="59"/>
                    <a:pt x="67" y="56"/>
                    <a:pt x="68" y="54"/>
                  </a:cubicBezTo>
                  <a:cubicBezTo>
                    <a:pt x="68" y="53"/>
                    <a:pt x="63" y="53"/>
                    <a:pt x="60" y="51"/>
                  </a:cubicBezTo>
                  <a:cubicBezTo>
                    <a:pt x="56" y="49"/>
                    <a:pt x="57" y="42"/>
                    <a:pt x="54" y="40"/>
                  </a:cubicBezTo>
                  <a:cubicBezTo>
                    <a:pt x="50" y="38"/>
                    <a:pt x="48" y="33"/>
                    <a:pt x="52" y="33"/>
                  </a:cubicBezTo>
                  <a:cubicBezTo>
                    <a:pt x="56" y="34"/>
                    <a:pt x="57" y="31"/>
                    <a:pt x="54" y="28"/>
                  </a:cubicBezTo>
                  <a:cubicBezTo>
                    <a:pt x="50" y="25"/>
                    <a:pt x="38" y="24"/>
                    <a:pt x="38" y="19"/>
                  </a:cubicBezTo>
                  <a:cubicBezTo>
                    <a:pt x="37" y="15"/>
                    <a:pt x="16" y="4"/>
                    <a:pt x="6" y="2"/>
                  </a:cubicBezTo>
                  <a:cubicBezTo>
                    <a:pt x="4" y="2"/>
                    <a:pt x="2" y="1"/>
                    <a:pt x="0" y="0"/>
                  </a:cubicBezTo>
                  <a:cubicBezTo>
                    <a:pt x="0" y="51"/>
                    <a:pt x="0" y="51"/>
                    <a:pt x="0" y="51"/>
                  </a:cubicBezTo>
                  <a:cubicBezTo>
                    <a:pt x="2" y="52"/>
                    <a:pt x="5" y="54"/>
                    <a:pt x="9" y="54"/>
                  </a:cubicBezTo>
                  <a:cubicBezTo>
                    <a:pt x="19" y="54"/>
                    <a:pt x="17" y="48"/>
                    <a:pt x="18" y="48"/>
                  </a:cubicBezTo>
                  <a:cubicBezTo>
                    <a:pt x="20" y="48"/>
                    <a:pt x="21" y="45"/>
                    <a:pt x="23" y="42"/>
                  </a:cubicBezTo>
                  <a:cubicBezTo>
                    <a:pt x="25" y="40"/>
                    <a:pt x="35" y="42"/>
                    <a:pt x="40" y="46"/>
                  </a:cubicBezTo>
                  <a:cubicBezTo>
                    <a:pt x="46" y="50"/>
                    <a:pt x="52" y="63"/>
                    <a:pt x="58" y="62"/>
                  </a:cubicBezTo>
                  <a:cubicBezTo>
                    <a:pt x="63" y="61"/>
                    <a:pt x="69" y="65"/>
                    <a:pt x="75" y="65"/>
                  </a:cubicBezTo>
                  <a:cubicBezTo>
                    <a:pt x="80" y="65"/>
                    <a:pt x="75" y="61"/>
                    <a:pt x="73" y="60"/>
                  </a:cubicBezTo>
                  <a:close/>
                  <a:moveTo>
                    <a:pt x="77" y="23"/>
                  </a:moveTo>
                  <a:cubicBezTo>
                    <a:pt x="71" y="26"/>
                    <a:pt x="60" y="21"/>
                    <a:pt x="60" y="24"/>
                  </a:cubicBezTo>
                  <a:cubicBezTo>
                    <a:pt x="60" y="26"/>
                    <a:pt x="67" y="30"/>
                    <a:pt x="73" y="30"/>
                  </a:cubicBezTo>
                </a:path>
              </a:pathLst>
            </a:custGeom>
            <a:grpFill/>
            <a:ln w="3175" cap="flat">
              <a:solidFill>
                <a:schemeClr val="bg1">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uk-UA"/>
            </a:p>
          </p:txBody>
        </p:sp>
        <p:sp>
          <p:nvSpPr>
            <p:cNvPr id="152" name="Freeform 151"/>
            <p:cNvSpPr>
              <a:spLocks/>
            </p:cNvSpPr>
            <p:nvPr/>
          </p:nvSpPr>
          <p:spPr bwMode="auto">
            <a:xfrm>
              <a:off x="10910338" y="5785984"/>
              <a:ext cx="61913" cy="114300"/>
            </a:xfrm>
            <a:custGeom>
              <a:avLst/>
              <a:gdLst>
                <a:gd name="T0" fmla="*/ 4 w 18"/>
                <a:gd name="T1" fmla="*/ 0 h 33"/>
                <a:gd name="T2" fmla="*/ 2 w 18"/>
                <a:gd name="T3" fmla="*/ 8 h 33"/>
                <a:gd name="T4" fmla="*/ 1 w 18"/>
                <a:gd name="T5" fmla="*/ 18 h 33"/>
                <a:gd name="T6" fmla="*/ 5 w 18"/>
                <a:gd name="T7" fmla="*/ 30 h 33"/>
                <a:gd name="T8" fmla="*/ 17 w 18"/>
                <a:gd name="T9" fmla="*/ 19 h 33"/>
                <a:gd name="T10" fmla="*/ 4 w 18"/>
                <a:gd name="T11" fmla="*/ 0 h 33"/>
              </a:gdLst>
              <a:ahLst/>
              <a:cxnLst>
                <a:cxn ang="0">
                  <a:pos x="T0" y="T1"/>
                </a:cxn>
                <a:cxn ang="0">
                  <a:pos x="T2" y="T3"/>
                </a:cxn>
                <a:cxn ang="0">
                  <a:pos x="T4" y="T5"/>
                </a:cxn>
                <a:cxn ang="0">
                  <a:pos x="T6" y="T7"/>
                </a:cxn>
                <a:cxn ang="0">
                  <a:pos x="T8" y="T9"/>
                </a:cxn>
                <a:cxn ang="0">
                  <a:pos x="T10" y="T11"/>
                </a:cxn>
              </a:cxnLst>
              <a:rect l="0" t="0" r="r" b="b"/>
              <a:pathLst>
                <a:path w="18" h="33">
                  <a:moveTo>
                    <a:pt x="4" y="0"/>
                  </a:moveTo>
                  <a:cubicBezTo>
                    <a:pt x="2" y="0"/>
                    <a:pt x="3" y="4"/>
                    <a:pt x="2" y="8"/>
                  </a:cubicBezTo>
                  <a:cubicBezTo>
                    <a:pt x="0" y="11"/>
                    <a:pt x="1" y="14"/>
                    <a:pt x="1" y="18"/>
                  </a:cubicBezTo>
                  <a:cubicBezTo>
                    <a:pt x="2" y="23"/>
                    <a:pt x="1" y="28"/>
                    <a:pt x="5" y="30"/>
                  </a:cubicBezTo>
                  <a:cubicBezTo>
                    <a:pt x="10" y="33"/>
                    <a:pt x="17" y="25"/>
                    <a:pt x="17" y="19"/>
                  </a:cubicBezTo>
                  <a:cubicBezTo>
                    <a:pt x="18" y="12"/>
                    <a:pt x="6" y="0"/>
                    <a:pt x="4" y="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3" name="Freeform 152"/>
            <p:cNvSpPr>
              <a:spLocks/>
            </p:cNvSpPr>
            <p:nvPr/>
          </p:nvSpPr>
          <p:spPr bwMode="auto">
            <a:xfrm>
              <a:off x="9872113" y="6384471"/>
              <a:ext cx="207963" cy="409575"/>
            </a:xfrm>
            <a:custGeom>
              <a:avLst/>
              <a:gdLst>
                <a:gd name="T0" fmla="*/ 51 w 60"/>
                <a:gd name="T1" fmla="*/ 3 h 118"/>
                <a:gd name="T2" fmla="*/ 48 w 60"/>
                <a:gd name="T3" fmla="*/ 6 h 118"/>
                <a:gd name="T4" fmla="*/ 47 w 60"/>
                <a:gd name="T5" fmla="*/ 12 h 118"/>
                <a:gd name="T6" fmla="*/ 42 w 60"/>
                <a:gd name="T7" fmla="*/ 15 h 118"/>
                <a:gd name="T8" fmla="*/ 38 w 60"/>
                <a:gd name="T9" fmla="*/ 19 h 118"/>
                <a:gd name="T10" fmla="*/ 38 w 60"/>
                <a:gd name="T11" fmla="*/ 23 h 118"/>
                <a:gd name="T12" fmla="*/ 32 w 60"/>
                <a:gd name="T13" fmla="*/ 28 h 118"/>
                <a:gd name="T14" fmla="*/ 20 w 60"/>
                <a:gd name="T15" fmla="*/ 34 h 118"/>
                <a:gd name="T16" fmla="*/ 10 w 60"/>
                <a:gd name="T17" fmla="*/ 36 h 118"/>
                <a:gd name="T18" fmla="*/ 7 w 60"/>
                <a:gd name="T19" fmla="*/ 46 h 118"/>
                <a:gd name="T20" fmla="*/ 8 w 60"/>
                <a:gd name="T21" fmla="*/ 61 h 118"/>
                <a:gd name="T22" fmla="*/ 6 w 60"/>
                <a:gd name="T23" fmla="*/ 77 h 118"/>
                <a:gd name="T24" fmla="*/ 3 w 60"/>
                <a:gd name="T25" fmla="*/ 96 h 118"/>
                <a:gd name="T26" fmla="*/ 8 w 60"/>
                <a:gd name="T27" fmla="*/ 112 h 118"/>
                <a:gd name="T28" fmla="*/ 22 w 60"/>
                <a:gd name="T29" fmla="*/ 115 h 118"/>
                <a:gd name="T30" fmla="*/ 31 w 60"/>
                <a:gd name="T31" fmla="*/ 112 h 118"/>
                <a:gd name="T32" fmla="*/ 42 w 60"/>
                <a:gd name="T33" fmla="*/ 78 h 118"/>
                <a:gd name="T34" fmla="*/ 51 w 60"/>
                <a:gd name="T35" fmla="*/ 47 h 118"/>
                <a:gd name="T36" fmla="*/ 53 w 60"/>
                <a:gd name="T37" fmla="*/ 38 h 118"/>
                <a:gd name="T38" fmla="*/ 55 w 60"/>
                <a:gd name="T39" fmla="*/ 33 h 118"/>
                <a:gd name="T40" fmla="*/ 59 w 60"/>
                <a:gd name="T41" fmla="*/ 32 h 118"/>
                <a:gd name="T42" fmla="*/ 56 w 60"/>
                <a:gd name="T43" fmla="*/ 17 h 118"/>
                <a:gd name="T44" fmla="*/ 51 w 60"/>
                <a:gd name="T45"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118">
                  <a:moveTo>
                    <a:pt x="51" y="3"/>
                  </a:moveTo>
                  <a:cubicBezTo>
                    <a:pt x="50" y="0"/>
                    <a:pt x="49" y="5"/>
                    <a:pt x="48" y="6"/>
                  </a:cubicBezTo>
                  <a:cubicBezTo>
                    <a:pt x="47" y="7"/>
                    <a:pt x="46" y="10"/>
                    <a:pt x="47" y="12"/>
                  </a:cubicBezTo>
                  <a:cubicBezTo>
                    <a:pt x="47" y="13"/>
                    <a:pt x="44" y="15"/>
                    <a:pt x="42" y="15"/>
                  </a:cubicBezTo>
                  <a:cubicBezTo>
                    <a:pt x="40" y="15"/>
                    <a:pt x="37" y="16"/>
                    <a:pt x="38" y="19"/>
                  </a:cubicBezTo>
                  <a:cubicBezTo>
                    <a:pt x="39" y="21"/>
                    <a:pt x="36" y="21"/>
                    <a:pt x="38" y="23"/>
                  </a:cubicBezTo>
                  <a:cubicBezTo>
                    <a:pt x="39" y="25"/>
                    <a:pt x="35" y="28"/>
                    <a:pt x="32" y="28"/>
                  </a:cubicBezTo>
                  <a:cubicBezTo>
                    <a:pt x="28" y="28"/>
                    <a:pt x="24" y="34"/>
                    <a:pt x="20" y="34"/>
                  </a:cubicBezTo>
                  <a:cubicBezTo>
                    <a:pt x="17" y="33"/>
                    <a:pt x="13" y="36"/>
                    <a:pt x="10" y="36"/>
                  </a:cubicBezTo>
                  <a:cubicBezTo>
                    <a:pt x="7" y="35"/>
                    <a:pt x="9" y="42"/>
                    <a:pt x="7" y="46"/>
                  </a:cubicBezTo>
                  <a:cubicBezTo>
                    <a:pt x="4" y="51"/>
                    <a:pt x="6" y="56"/>
                    <a:pt x="8" y="61"/>
                  </a:cubicBezTo>
                  <a:cubicBezTo>
                    <a:pt x="10" y="66"/>
                    <a:pt x="12" y="70"/>
                    <a:pt x="6" y="77"/>
                  </a:cubicBezTo>
                  <a:cubicBezTo>
                    <a:pt x="0" y="84"/>
                    <a:pt x="1" y="92"/>
                    <a:pt x="3" y="96"/>
                  </a:cubicBezTo>
                  <a:cubicBezTo>
                    <a:pt x="5" y="101"/>
                    <a:pt x="5" y="108"/>
                    <a:pt x="8" y="112"/>
                  </a:cubicBezTo>
                  <a:cubicBezTo>
                    <a:pt x="11" y="115"/>
                    <a:pt x="20" y="118"/>
                    <a:pt x="22" y="115"/>
                  </a:cubicBezTo>
                  <a:cubicBezTo>
                    <a:pt x="25" y="113"/>
                    <a:pt x="28" y="116"/>
                    <a:pt x="31" y="112"/>
                  </a:cubicBezTo>
                  <a:cubicBezTo>
                    <a:pt x="33" y="109"/>
                    <a:pt x="38" y="90"/>
                    <a:pt x="42" y="78"/>
                  </a:cubicBezTo>
                  <a:cubicBezTo>
                    <a:pt x="46" y="66"/>
                    <a:pt x="52" y="50"/>
                    <a:pt x="51" y="47"/>
                  </a:cubicBezTo>
                  <a:cubicBezTo>
                    <a:pt x="51" y="44"/>
                    <a:pt x="54" y="42"/>
                    <a:pt x="53" y="38"/>
                  </a:cubicBezTo>
                  <a:cubicBezTo>
                    <a:pt x="51" y="34"/>
                    <a:pt x="53" y="30"/>
                    <a:pt x="55" y="33"/>
                  </a:cubicBezTo>
                  <a:cubicBezTo>
                    <a:pt x="56" y="36"/>
                    <a:pt x="59" y="36"/>
                    <a:pt x="59" y="32"/>
                  </a:cubicBezTo>
                  <a:cubicBezTo>
                    <a:pt x="60" y="28"/>
                    <a:pt x="57" y="22"/>
                    <a:pt x="56" y="17"/>
                  </a:cubicBezTo>
                  <a:cubicBezTo>
                    <a:pt x="56" y="11"/>
                    <a:pt x="51" y="6"/>
                    <a:pt x="51" y="3"/>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4" name="Freeform 153"/>
            <p:cNvSpPr>
              <a:spLocks noEditPoints="1"/>
            </p:cNvSpPr>
            <p:nvPr/>
          </p:nvSpPr>
          <p:spPr bwMode="auto">
            <a:xfrm>
              <a:off x="9865763" y="5511346"/>
              <a:ext cx="333375" cy="204788"/>
            </a:xfrm>
            <a:custGeom>
              <a:avLst/>
              <a:gdLst>
                <a:gd name="T0" fmla="*/ 68 w 96"/>
                <a:gd name="T1" fmla="*/ 3 h 59"/>
                <a:gd name="T2" fmla="*/ 52 w 96"/>
                <a:gd name="T3" fmla="*/ 3 h 59"/>
                <a:gd name="T4" fmla="*/ 40 w 96"/>
                <a:gd name="T5" fmla="*/ 14 h 59"/>
                <a:gd name="T6" fmla="*/ 34 w 96"/>
                <a:gd name="T7" fmla="*/ 16 h 59"/>
                <a:gd name="T8" fmla="*/ 23 w 96"/>
                <a:gd name="T9" fmla="*/ 15 h 59"/>
                <a:gd name="T10" fmla="*/ 13 w 96"/>
                <a:gd name="T11" fmla="*/ 14 h 59"/>
                <a:gd name="T12" fmla="*/ 7 w 96"/>
                <a:gd name="T13" fmla="*/ 13 h 59"/>
                <a:gd name="T14" fmla="*/ 4 w 96"/>
                <a:gd name="T15" fmla="*/ 16 h 59"/>
                <a:gd name="T16" fmla="*/ 4 w 96"/>
                <a:gd name="T17" fmla="*/ 20 h 59"/>
                <a:gd name="T18" fmla="*/ 0 w 96"/>
                <a:gd name="T19" fmla="*/ 22 h 59"/>
                <a:gd name="T20" fmla="*/ 1 w 96"/>
                <a:gd name="T21" fmla="*/ 27 h 59"/>
                <a:gd name="T22" fmla="*/ 3 w 96"/>
                <a:gd name="T23" fmla="*/ 40 h 59"/>
                <a:gd name="T24" fmla="*/ 6 w 96"/>
                <a:gd name="T25" fmla="*/ 52 h 59"/>
                <a:gd name="T26" fmla="*/ 20 w 96"/>
                <a:gd name="T27" fmla="*/ 50 h 59"/>
                <a:gd name="T28" fmla="*/ 31 w 96"/>
                <a:gd name="T29" fmla="*/ 47 h 59"/>
                <a:gd name="T30" fmla="*/ 40 w 96"/>
                <a:gd name="T31" fmla="*/ 42 h 59"/>
                <a:gd name="T32" fmla="*/ 48 w 96"/>
                <a:gd name="T33" fmla="*/ 41 h 59"/>
                <a:gd name="T34" fmla="*/ 54 w 96"/>
                <a:gd name="T35" fmla="*/ 37 h 59"/>
                <a:gd name="T36" fmla="*/ 71 w 96"/>
                <a:gd name="T37" fmla="*/ 31 h 59"/>
                <a:gd name="T38" fmla="*/ 79 w 96"/>
                <a:gd name="T39" fmla="*/ 23 h 59"/>
                <a:gd name="T40" fmla="*/ 86 w 96"/>
                <a:gd name="T41" fmla="*/ 21 h 59"/>
                <a:gd name="T42" fmla="*/ 76 w 96"/>
                <a:gd name="T43" fmla="*/ 0 h 59"/>
                <a:gd name="T44" fmla="*/ 68 w 96"/>
                <a:gd name="T45" fmla="*/ 3 h 59"/>
                <a:gd name="T46" fmla="*/ 88 w 96"/>
                <a:gd name="T47" fmla="*/ 56 h 59"/>
                <a:gd name="T48" fmla="*/ 96 w 96"/>
                <a:gd name="T49" fmla="*/ 54 h 59"/>
                <a:gd name="T50" fmla="*/ 88 w 96"/>
                <a:gd name="T51" fmla="*/ 5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6" h="59">
                  <a:moveTo>
                    <a:pt x="68" y="3"/>
                  </a:moveTo>
                  <a:cubicBezTo>
                    <a:pt x="64" y="3"/>
                    <a:pt x="53" y="3"/>
                    <a:pt x="52" y="3"/>
                  </a:cubicBezTo>
                  <a:cubicBezTo>
                    <a:pt x="51" y="4"/>
                    <a:pt x="41" y="11"/>
                    <a:pt x="40" y="14"/>
                  </a:cubicBezTo>
                  <a:cubicBezTo>
                    <a:pt x="38" y="17"/>
                    <a:pt x="36" y="18"/>
                    <a:pt x="34" y="16"/>
                  </a:cubicBezTo>
                  <a:cubicBezTo>
                    <a:pt x="32" y="15"/>
                    <a:pt x="24" y="15"/>
                    <a:pt x="23" y="15"/>
                  </a:cubicBezTo>
                  <a:cubicBezTo>
                    <a:pt x="22" y="14"/>
                    <a:pt x="16" y="13"/>
                    <a:pt x="13" y="14"/>
                  </a:cubicBezTo>
                  <a:cubicBezTo>
                    <a:pt x="10" y="14"/>
                    <a:pt x="8" y="12"/>
                    <a:pt x="7" y="13"/>
                  </a:cubicBezTo>
                  <a:cubicBezTo>
                    <a:pt x="6" y="13"/>
                    <a:pt x="4" y="15"/>
                    <a:pt x="4" y="16"/>
                  </a:cubicBezTo>
                  <a:cubicBezTo>
                    <a:pt x="3" y="17"/>
                    <a:pt x="4" y="19"/>
                    <a:pt x="4" y="20"/>
                  </a:cubicBezTo>
                  <a:cubicBezTo>
                    <a:pt x="4" y="20"/>
                    <a:pt x="2" y="21"/>
                    <a:pt x="0" y="22"/>
                  </a:cubicBezTo>
                  <a:cubicBezTo>
                    <a:pt x="1" y="24"/>
                    <a:pt x="1" y="26"/>
                    <a:pt x="1" y="27"/>
                  </a:cubicBezTo>
                  <a:cubicBezTo>
                    <a:pt x="0" y="30"/>
                    <a:pt x="1" y="36"/>
                    <a:pt x="3" y="40"/>
                  </a:cubicBezTo>
                  <a:cubicBezTo>
                    <a:pt x="6" y="44"/>
                    <a:pt x="5" y="50"/>
                    <a:pt x="6" y="52"/>
                  </a:cubicBezTo>
                  <a:cubicBezTo>
                    <a:pt x="7" y="53"/>
                    <a:pt x="16" y="53"/>
                    <a:pt x="20" y="50"/>
                  </a:cubicBezTo>
                  <a:cubicBezTo>
                    <a:pt x="25" y="47"/>
                    <a:pt x="28" y="47"/>
                    <a:pt x="31" y="47"/>
                  </a:cubicBezTo>
                  <a:cubicBezTo>
                    <a:pt x="34" y="47"/>
                    <a:pt x="39" y="44"/>
                    <a:pt x="40" y="42"/>
                  </a:cubicBezTo>
                  <a:cubicBezTo>
                    <a:pt x="41" y="41"/>
                    <a:pt x="46" y="41"/>
                    <a:pt x="48" y="41"/>
                  </a:cubicBezTo>
                  <a:cubicBezTo>
                    <a:pt x="50" y="41"/>
                    <a:pt x="52" y="39"/>
                    <a:pt x="54" y="37"/>
                  </a:cubicBezTo>
                  <a:cubicBezTo>
                    <a:pt x="56" y="35"/>
                    <a:pt x="63" y="34"/>
                    <a:pt x="71" y="31"/>
                  </a:cubicBezTo>
                  <a:cubicBezTo>
                    <a:pt x="79" y="29"/>
                    <a:pt x="77" y="25"/>
                    <a:pt x="79" y="23"/>
                  </a:cubicBezTo>
                  <a:cubicBezTo>
                    <a:pt x="80" y="21"/>
                    <a:pt x="82" y="22"/>
                    <a:pt x="86" y="21"/>
                  </a:cubicBezTo>
                  <a:cubicBezTo>
                    <a:pt x="82" y="13"/>
                    <a:pt x="78" y="5"/>
                    <a:pt x="76" y="0"/>
                  </a:cubicBezTo>
                  <a:cubicBezTo>
                    <a:pt x="72" y="1"/>
                    <a:pt x="69" y="2"/>
                    <a:pt x="68" y="3"/>
                  </a:cubicBezTo>
                  <a:close/>
                  <a:moveTo>
                    <a:pt x="88" y="56"/>
                  </a:moveTo>
                  <a:cubicBezTo>
                    <a:pt x="90" y="59"/>
                    <a:pt x="95" y="55"/>
                    <a:pt x="96" y="54"/>
                  </a:cubicBezTo>
                  <a:cubicBezTo>
                    <a:pt x="96" y="53"/>
                    <a:pt x="84" y="53"/>
                    <a:pt x="88" y="56"/>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5" name="Freeform 154"/>
            <p:cNvSpPr>
              <a:spLocks noEditPoints="1"/>
            </p:cNvSpPr>
            <p:nvPr/>
          </p:nvSpPr>
          <p:spPr bwMode="auto">
            <a:xfrm>
              <a:off x="11808863" y="6359071"/>
              <a:ext cx="1146175" cy="1022350"/>
            </a:xfrm>
            <a:custGeom>
              <a:avLst/>
              <a:gdLst>
                <a:gd name="T0" fmla="*/ 326 w 330"/>
                <a:gd name="T1" fmla="*/ 128 h 294"/>
                <a:gd name="T2" fmla="*/ 312 w 330"/>
                <a:gd name="T3" fmla="*/ 114 h 294"/>
                <a:gd name="T4" fmla="*/ 302 w 330"/>
                <a:gd name="T5" fmla="*/ 100 h 294"/>
                <a:gd name="T6" fmla="*/ 293 w 330"/>
                <a:gd name="T7" fmla="*/ 89 h 294"/>
                <a:gd name="T8" fmla="*/ 269 w 330"/>
                <a:gd name="T9" fmla="*/ 66 h 294"/>
                <a:gd name="T10" fmla="*/ 262 w 330"/>
                <a:gd name="T11" fmla="*/ 38 h 294"/>
                <a:gd name="T12" fmla="*/ 247 w 330"/>
                <a:gd name="T13" fmla="*/ 24 h 294"/>
                <a:gd name="T14" fmla="*/ 235 w 330"/>
                <a:gd name="T15" fmla="*/ 7 h 294"/>
                <a:gd name="T16" fmla="*/ 231 w 330"/>
                <a:gd name="T17" fmla="*/ 37 h 294"/>
                <a:gd name="T18" fmla="*/ 212 w 330"/>
                <a:gd name="T19" fmla="*/ 55 h 294"/>
                <a:gd name="T20" fmla="*/ 189 w 330"/>
                <a:gd name="T21" fmla="*/ 42 h 294"/>
                <a:gd name="T22" fmla="*/ 185 w 330"/>
                <a:gd name="T23" fmla="*/ 25 h 294"/>
                <a:gd name="T24" fmla="*/ 191 w 330"/>
                <a:gd name="T25" fmla="*/ 12 h 294"/>
                <a:gd name="T26" fmla="*/ 179 w 330"/>
                <a:gd name="T27" fmla="*/ 14 h 294"/>
                <a:gd name="T28" fmla="*/ 158 w 330"/>
                <a:gd name="T29" fmla="*/ 10 h 294"/>
                <a:gd name="T30" fmla="*/ 138 w 330"/>
                <a:gd name="T31" fmla="*/ 23 h 294"/>
                <a:gd name="T32" fmla="*/ 131 w 330"/>
                <a:gd name="T33" fmla="*/ 37 h 294"/>
                <a:gd name="T34" fmla="*/ 119 w 330"/>
                <a:gd name="T35" fmla="*/ 31 h 294"/>
                <a:gd name="T36" fmla="*/ 105 w 330"/>
                <a:gd name="T37" fmla="*/ 33 h 294"/>
                <a:gd name="T38" fmla="*/ 94 w 330"/>
                <a:gd name="T39" fmla="*/ 39 h 294"/>
                <a:gd name="T40" fmla="*/ 87 w 330"/>
                <a:gd name="T41" fmla="*/ 53 h 294"/>
                <a:gd name="T42" fmla="*/ 75 w 330"/>
                <a:gd name="T43" fmla="*/ 54 h 294"/>
                <a:gd name="T44" fmla="*/ 49 w 330"/>
                <a:gd name="T45" fmla="*/ 79 h 294"/>
                <a:gd name="T46" fmla="*/ 24 w 330"/>
                <a:gd name="T47" fmla="*/ 87 h 294"/>
                <a:gd name="T48" fmla="*/ 9 w 330"/>
                <a:gd name="T49" fmla="*/ 93 h 294"/>
                <a:gd name="T50" fmla="*/ 4 w 330"/>
                <a:gd name="T51" fmla="*/ 121 h 294"/>
                <a:gd name="T52" fmla="*/ 6 w 330"/>
                <a:gd name="T53" fmla="*/ 133 h 294"/>
                <a:gd name="T54" fmla="*/ 15 w 330"/>
                <a:gd name="T55" fmla="*/ 162 h 294"/>
                <a:gd name="T56" fmla="*/ 16 w 330"/>
                <a:gd name="T57" fmla="*/ 198 h 294"/>
                <a:gd name="T58" fmla="*/ 40 w 330"/>
                <a:gd name="T59" fmla="*/ 210 h 294"/>
                <a:gd name="T60" fmla="*/ 74 w 330"/>
                <a:gd name="T61" fmla="*/ 200 h 294"/>
                <a:gd name="T62" fmla="*/ 112 w 330"/>
                <a:gd name="T63" fmla="*/ 186 h 294"/>
                <a:gd name="T64" fmla="*/ 156 w 330"/>
                <a:gd name="T65" fmla="*/ 183 h 294"/>
                <a:gd name="T66" fmla="*/ 171 w 330"/>
                <a:gd name="T67" fmla="*/ 192 h 294"/>
                <a:gd name="T68" fmla="*/ 187 w 330"/>
                <a:gd name="T69" fmla="*/ 205 h 294"/>
                <a:gd name="T70" fmla="*/ 198 w 330"/>
                <a:gd name="T71" fmla="*/ 203 h 294"/>
                <a:gd name="T72" fmla="*/ 205 w 330"/>
                <a:gd name="T73" fmla="*/ 207 h 294"/>
                <a:gd name="T74" fmla="*/ 217 w 330"/>
                <a:gd name="T75" fmla="*/ 226 h 294"/>
                <a:gd name="T76" fmla="*/ 245 w 330"/>
                <a:gd name="T77" fmla="*/ 246 h 294"/>
                <a:gd name="T78" fmla="*/ 260 w 330"/>
                <a:gd name="T79" fmla="*/ 244 h 294"/>
                <a:gd name="T80" fmla="*/ 270 w 330"/>
                <a:gd name="T81" fmla="*/ 249 h 294"/>
                <a:gd name="T82" fmla="*/ 298 w 330"/>
                <a:gd name="T83" fmla="*/ 236 h 294"/>
                <a:gd name="T84" fmla="*/ 316 w 330"/>
                <a:gd name="T85" fmla="*/ 190 h 294"/>
                <a:gd name="T86" fmla="*/ 327 w 330"/>
                <a:gd name="T87" fmla="*/ 163 h 294"/>
                <a:gd name="T88" fmla="*/ 149 w 330"/>
                <a:gd name="T89" fmla="*/ 8 h 294"/>
                <a:gd name="T90" fmla="*/ 189 w 330"/>
                <a:gd name="T91" fmla="*/ 219 h 294"/>
                <a:gd name="T92" fmla="*/ 270 w 330"/>
                <a:gd name="T93" fmla="*/ 269 h 294"/>
                <a:gd name="T94" fmla="*/ 271 w 330"/>
                <a:gd name="T95" fmla="*/ 293 h 294"/>
                <a:gd name="T96" fmla="*/ 282 w 330"/>
                <a:gd name="T97" fmla="*/ 287 h 294"/>
                <a:gd name="T98" fmla="*/ 270 w 330"/>
                <a:gd name="T99" fmla="*/ 26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0" h="294">
                  <a:moveTo>
                    <a:pt x="328" y="148"/>
                  </a:moveTo>
                  <a:cubicBezTo>
                    <a:pt x="329" y="147"/>
                    <a:pt x="327" y="141"/>
                    <a:pt x="326" y="142"/>
                  </a:cubicBezTo>
                  <a:cubicBezTo>
                    <a:pt x="325" y="143"/>
                    <a:pt x="325" y="133"/>
                    <a:pt x="326" y="128"/>
                  </a:cubicBezTo>
                  <a:cubicBezTo>
                    <a:pt x="327" y="124"/>
                    <a:pt x="326" y="124"/>
                    <a:pt x="324" y="127"/>
                  </a:cubicBezTo>
                  <a:cubicBezTo>
                    <a:pt x="321" y="129"/>
                    <a:pt x="319" y="122"/>
                    <a:pt x="318" y="121"/>
                  </a:cubicBezTo>
                  <a:cubicBezTo>
                    <a:pt x="318" y="119"/>
                    <a:pt x="315" y="114"/>
                    <a:pt x="312" y="114"/>
                  </a:cubicBezTo>
                  <a:cubicBezTo>
                    <a:pt x="309" y="115"/>
                    <a:pt x="311" y="110"/>
                    <a:pt x="308" y="111"/>
                  </a:cubicBezTo>
                  <a:cubicBezTo>
                    <a:pt x="305" y="111"/>
                    <a:pt x="305" y="107"/>
                    <a:pt x="305" y="102"/>
                  </a:cubicBezTo>
                  <a:cubicBezTo>
                    <a:pt x="306" y="98"/>
                    <a:pt x="303" y="101"/>
                    <a:pt x="302" y="100"/>
                  </a:cubicBezTo>
                  <a:cubicBezTo>
                    <a:pt x="301" y="98"/>
                    <a:pt x="300" y="99"/>
                    <a:pt x="298" y="100"/>
                  </a:cubicBezTo>
                  <a:cubicBezTo>
                    <a:pt x="296" y="101"/>
                    <a:pt x="295" y="96"/>
                    <a:pt x="296" y="95"/>
                  </a:cubicBezTo>
                  <a:cubicBezTo>
                    <a:pt x="296" y="93"/>
                    <a:pt x="295" y="91"/>
                    <a:pt x="293" y="89"/>
                  </a:cubicBezTo>
                  <a:cubicBezTo>
                    <a:pt x="290" y="87"/>
                    <a:pt x="290" y="85"/>
                    <a:pt x="290" y="83"/>
                  </a:cubicBezTo>
                  <a:cubicBezTo>
                    <a:pt x="290" y="80"/>
                    <a:pt x="275" y="73"/>
                    <a:pt x="271" y="72"/>
                  </a:cubicBezTo>
                  <a:cubicBezTo>
                    <a:pt x="268" y="71"/>
                    <a:pt x="271" y="68"/>
                    <a:pt x="269" y="66"/>
                  </a:cubicBezTo>
                  <a:cubicBezTo>
                    <a:pt x="268" y="65"/>
                    <a:pt x="267" y="60"/>
                    <a:pt x="267" y="57"/>
                  </a:cubicBezTo>
                  <a:cubicBezTo>
                    <a:pt x="267" y="53"/>
                    <a:pt x="262" y="51"/>
                    <a:pt x="263" y="48"/>
                  </a:cubicBezTo>
                  <a:cubicBezTo>
                    <a:pt x="263" y="45"/>
                    <a:pt x="261" y="42"/>
                    <a:pt x="262" y="38"/>
                  </a:cubicBezTo>
                  <a:cubicBezTo>
                    <a:pt x="262" y="35"/>
                    <a:pt x="256" y="34"/>
                    <a:pt x="256" y="32"/>
                  </a:cubicBezTo>
                  <a:cubicBezTo>
                    <a:pt x="256" y="30"/>
                    <a:pt x="253" y="32"/>
                    <a:pt x="250" y="32"/>
                  </a:cubicBezTo>
                  <a:cubicBezTo>
                    <a:pt x="247" y="32"/>
                    <a:pt x="247" y="28"/>
                    <a:pt x="247" y="24"/>
                  </a:cubicBezTo>
                  <a:cubicBezTo>
                    <a:pt x="248" y="20"/>
                    <a:pt x="246" y="13"/>
                    <a:pt x="244" y="11"/>
                  </a:cubicBezTo>
                  <a:cubicBezTo>
                    <a:pt x="241" y="9"/>
                    <a:pt x="241" y="2"/>
                    <a:pt x="240" y="1"/>
                  </a:cubicBezTo>
                  <a:cubicBezTo>
                    <a:pt x="239" y="0"/>
                    <a:pt x="234" y="5"/>
                    <a:pt x="235" y="7"/>
                  </a:cubicBezTo>
                  <a:cubicBezTo>
                    <a:pt x="235" y="10"/>
                    <a:pt x="234" y="12"/>
                    <a:pt x="233" y="14"/>
                  </a:cubicBezTo>
                  <a:cubicBezTo>
                    <a:pt x="231" y="15"/>
                    <a:pt x="234" y="21"/>
                    <a:pt x="232" y="23"/>
                  </a:cubicBezTo>
                  <a:cubicBezTo>
                    <a:pt x="229" y="25"/>
                    <a:pt x="231" y="32"/>
                    <a:pt x="231" y="37"/>
                  </a:cubicBezTo>
                  <a:cubicBezTo>
                    <a:pt x="230" y="41"/>
                    <a:pt x="230" y="46"/>
                    <a:pt x="228" y="49"/>
                  </a:cubicBezTo>
                  <a:cubicBezTo>
                    <a:pt x="226" y="52"/>
                    <a:pt x="226" y="57"/>
                    <a:pt x="222" y="59"/>
                  </a:cubicBezTo>
                  <a:cubicBezTo>
                    <a:pt x="217" y="60"/>
                    <a:pt x="212" y="57"/>
                    <a:pt x="212" y="55"/>
                  </a:cubicBezTo>
                  <a:cubicBezTo>
                    <a:pt x="212" y="52"/>
                    <a:pt x="207" y="51"/>
                    <a:pt x="205" y="51"/>
                  </a:cubicBezTo>
                  <a:cubicBezTo>
                    <a:pt x="202" y="52"/>
                    <a:pt x="201" y="48"/>
                    <a:pt x="197" y="45"/>
                  </a:cubicBezTo>
                  <a:cubicBezTo>
                    <a:pt x="193" y="42"/>
                    <a:pt x="190" y="46"/>
                    <a:pt x="189" y="42"/>
                  </a:cubicBezTo>
                  <a:cubicBezTo>
                    <a:pt x="187" y="39"/>
                    <a:pt x="186" y="38"/>
                    <a:pt x="183" y="36"/>
                  </a:cubicBezTo>
                  <a:cubicBezTo>
                    <a:pt x="180" y="34"/>
                    <a:pt x="181" y="34"/>
                    <a:pt x="184" y="32"/>
                  </a:cubicBezTo>
                  <a:cubicBezTo>
                    <a:pt x="187" y="30"/>
                    <a:pt x="186" y="28"/>
                    <a:pt x="185" y="25"/>
                  </a:cubicBezTo>
                  <a:cubicBezTo>
                    <a:pt x="183" y="23"/>
                    <a:pt x="186" y="24"/>
                    <a:pt x="190" y="22"/>
                  </a:cubicBezTo>
                  <a:cubicBezTo>
                    <a:pt x="193" y="20"/>
                    <a:pt x="190" y="17"/>
                    <a:pt x="192" y="16"/>
                  </a:cubicBezTo>
                  <a:cubicBezTo>
                    <a:pt x="195" y="15"/>
                    <a:pt x="194" y="13"/>
                    <a:pt x="191" y="12"/>
                  </a:cubicBezTo>
                  <a:cubicBezTo>
                    <a:pt x="188" y="12"/>
                    <a:pt x="189" y="15"/>
                    <a:pt x="188" y="16"/>
                  </a:cubicBezTo>
                  <a:cubicBezTo>
                    <a:pt x="187" y="16"/>
                    <a:pt x="186" y="11"/>
                    <a:pt x="185" y="11"/>
                  </a:cubicBezTo>
                  <a:cubicBezTo>
                    <a:pt x="184" y="11"/>
                    <a:pt x="180" y="16"/>
                    <a:pt x="179" y="14"/>
                  </a:cubicBezTo>
                  <a:cubicBezTo>
                    <a:pt x="177" y="11"/>
                    <a:pt x="167" y="9"/>
                    <a:pt x="163" y="9"/>
                  </a:cubicBezTo>
                  <a:cubicBezTo>
                    <a:pt x="159" y="8"/>
                    <a:pt x="158" y="3"/>
                    <a:pt x="155" y="4"/>
                  </a:cubicBezTo>
                  <a:cubicBezTo>
                    <a:pt x="153" y="5"/>
                    <a:pt x="156" y="7"/>
                    <a:pt x="158" y="10"/>
                  </a:cubicBezTo>
                  <a:cubicBezTo>
                    <a:pt x="161" y="12"/>
                    <a:pt x="150" y="14"/>
                    <a:pt x="146" y="13"/>
                  </a:cubicBezTo>
                  <a:cubicBezTo>
                    <a:pt x="143" y="12"/>
                    <a:pt x="147" y="16"/>
                    <a:pt x="144" y="16"/>
                  </a:cubicBezTo>
                  <a:cubicBezTo>
                    <a:pt x="141" y="16"/>
                    <a:pt x="140" y="21"/>
                    <a:pt x="138" y="23"/>
                  </a:cubicBezTo>
                  <a:cubicBezTo>
                    <a:pt x="136" y="26"/>
                    <a:pt x="137" y="27"/>
                    <a:pt x="135" y="29"/>
                  </a:cubicBezTo>
                  <a:cubicBezTo>
                    <a:pt x="132" y="30"/>
                    <a:pt x="132" y="32"/>
                    <a:pt x="135" y="36"/>
                  </a:cubicBezTo>
                  <a:cubicBezTo>
                    <a:pt x="138" y="39"/>
                    <a:pt x="134" y="39"/>
                    <a:pt x="131" y="37"/>
                  </a:cubicBezTo>
                  <a:cubicBezTo>
                    <a:pt x="128" y="34"/>
                    <a:pt x="126" y="34"/>
                    <a:pt x="126" y="37"/>
                  </a:cubicBezTo>
                  <a:cubicBezTo>
                    <a:pt x="126" y="40"/>
                    <a:pt x="123" y="39"/>
                    <a:pt x="123" y="35"/>
                  </a:cubicBezTo>
                  <a:cubicBezTo>
                    <a:pt x="124" y="32"/>
                    <a:pt x="120" y="33"/>
                    <a:pt x="119" y="31"/>
                  </a:cubicBezTo>
                  <a:cubicBezTo>
                    <a:pt x="118" y="29"/>
                    <a:pt x="114" y="26"/>
                    <a:pt x="112" y="26"/>
                  </a:cubicBezTo>
                  <a:cubicBezTo>
                    <a:pt x="110" y="27"/>
                    <a:pt x="110" y="29"/>
                    <a:pt x="107" y="29"/>
                  </a:cubicBezTo>
                  <a:cubicBezTo>
                    <a:pt x="105" y="29"/>
                    <a:pt x="105" y="30"/>
                    <a:pt x="105" y="33"/>
                  </a:cubicBezTo>
                  <a:cubicBezTo>
                    <a:pt x="105" y="35"/>
                    <a:pt x="101" y="33"/>
                    <a:pt x="99" y="33"/>
                  </a:cubicBezTo>
                  <a:cubicBezTo>
                    <a:pt x="96" y="33"/>
                    <a:pt x="99" y="36"/>
                    <a:pt x="97" y="37"/>
                  </a:cubicBezTo>
                  <a:cubicBezTo>
                    <a:pt x="96" y="37"/>
                    <a:pt x="96" y="39"/>
                    <a:pt x="94" y="39"/>
                  </a:cubicBezTo>
                  <a:cubicBezTo>
                    <a:pt x="91" y="39"/>
                    <a:pt x="92" y="44"/>
                    <a:pt x="92" y="47"/>
                  </a:cubicBezTo>
                  <a:cubicBezTo>
                    <a:pt x="92" y="50"/>
                    <a:pt x="88" y="46"/>
                    <a:pt x="86" y="47"/>
                  </a:cubicBezTo>
                  <a:cubicBezTo>
                    <a:pt x="84" y="47"/>
                    <a:pt x="87" y="50"/>
                    <a:pt x="87" y="53"/>
                  </a:cubicBezTo>
                  <a:cubicBezTo>
                    <a:pt x="88" y="56"/>
                    <a:pt x="86" y="55"/>
                    <a:pt x="85" y="57"/>
                  </a:cubicBezTo>
                  <a:cubicBezTo>
                    <a:pt x="84" y="58"/>
                    <a:pt x="82" y="53"/>
                    <a:pt x="82" y="51"/>
                  </a:cubicBezTo>
                  <a:cubicBezTo>
                    <a:pt x="82" y="48"/>
                    <a:pt x="79" y="50"/>
                    <a:pt x="75" y="54"/>
                  </a:cubicBezTo>
                  <a:cubicBezTo>
                    <a:pt x="72" y="57"/>
                    <a:pt x="76" y="62"/>
                    <a:pt x="75" y="63"/>
                  </a:cubicBezTo>
                  <a:cubicBezTo>
                    <a:pt x="74" y="64"/>
                    <a:pt x="67" y="70"/>
                    <a:pt x="63" y="75"/>
                  </a:cubicBezTo>
                  <a:cubicBezTo>
                    <a:pt x="60" y="79"/>
                    <a:pt x="52" y="77"/>
                    <a:pt x="49" y="79"/>
                  </a:cubicBezTo>
                  <a:cubicBezTo>
                    <a:pt x="47" y="81"/>
                    <a:pt x="44" y="79"/>
                    <a:pt x="41" y="81"/>
                  </a:cubicBezTo>
                  <a:cubicBezTo>
                    <a:pt x="39" y="83"/>
                    <a:pt x="34" y="87"/>
                    <a:pt x="34" y="85"/>
                  </a:cubicBezTo>
                  <a:cubicBezTo>
                    <a:pt x="33" y="82"/>
                    <a:pt x="27" y="84"/>
                    <a:pt x="24" y="87"/>
                  </a:cubicBezTo>
                  <a:cubicBezTo>
                    <a:pt x="21" y="90"/>
                    <a:pt x="17" y="92"/>
                    <a:pt x="14" y="92"/>
                  </a:cubicBezTo>
                  <a:cubicBezTo>
                    <a:pt x="11" y="93"/>
                    <a:pt x="11" y="97"/>
                    <a:pt x="10" y="98"/>
                  </a:cubicBezTo>
                  <a:cubicBezTo>
                    <a:pt x="9" y="99"/>
                    <a:pt x="9" y="95"/>
                    <a:pt x="9" y="93"/>
                  </a:cubicBezTo>
                  <a:cubicBezTo>
                    <a:pt x="9" y="92"/>
                    <a:pt x="6" y="95"/>
                    <a:pt x="5" y="99"/>
                  </a:cubicBezTo>
                  <a:cubicBezTo>
                    <a:pt x="4" y="103"/>
                    <a:pt x="8" y="104"/>
                    <a:pt x="5" y="108"/>
                  </a:cubicBezTo>
                  <a:cubicBezTo>
                    <a:pt x="3" y="112"/>
                    <a:pt x="0" y="116"/>
                    <a:pt x="4" y="121"/>
                  </a:cubicBezTo>
                  <a:cubicBezTo>
                    <a:pt x="8" y="126"/>
                    <a:pt x="10" y="129"/>
                    <a:pt x="8" y="132"/>
                  </a:cubicBezTo>
                  <a:cubicBezTo>
                    <a:pt x="7" y="134"/>
                    <a:pt x="5" y="127"/>
                    <a:pt x="4" y="128"/>
                  </a:cubicBezTo>
                  <a:cubicBezTo>
                    <a:pt x="3" y="129"/>
                    <a:pt x="7" y="132"/>
                    <a:pt x="6" y="133"/>
                  </a:cubicBezTo>
                  <a:cubicBezTo>
                    <a:pt x="5" y="135"/>
                    <a:pt x="1" y="127"/>
                    <a:pt x="0" y="129"/>
                  </a:cubicBezTo>
                  <a:cubicBezTo>
                    <a:pt x="0" y="131"/>
                    <a:pt x="8" y="143"/>
                    <a:pt x="8" y="147"/>
                  </a:cubicBezTo>
                  <a:cubicBezTo>
                    <a:pt x="9" y="152"/>
                    <a:pt x="16" y="156"/>
                    <a:pt x="15" y="162"/>
                  </a:cubicBezTo>
                  <a:cubicBezTo>
                    <a:pt x="15" y="169"/>
                    <a:pt x="21" y="179"/>
                    <a:pt x="22" y="181"/>
                  </a:cubicBezTo>
                  <a:cubicBezTo>
                    <a:pt x="23" y="182"/>
                    <a:pt x="20" y="187"/>
                    <a:pt x="21" y="192"/>
                  </a:cubicBezTo>
                  <a:cubicBezTo>
                    <a:pt x="21" y="196"/>
                    <a:pt x="19" y="198"/>
                    <a:pt x="16" y="198"/>
                  </a:cubicBezTo>
                  <a:cubicBezTo>
                    <a:pt x="13" y="198"/>
                    <a:pt x="15" y="203"/>
                    <a:pt x="18" y="203"/>
                  </a:cubicBezTo>
                  <a:cubicBezTo>
                    <a:pt x="21" y="204"/>
                    <a:pt x="20" y="206"/>
                    <a:pt x="24" y="209"/>
                  </a:cubicBezTo>
                  <a:cubicBezTo>
                    <a:pt x="28" y="211"/>
                    <a:pt x="37" y="210"/>
                    <a:pt x="40" y="210"/>
                  </a:cubicBezTo>
                  <a:cubicBezTo>
                    <a:pt x="43" y="210"/>
                    <a:pt x="44" y="206"/>
                    <a:pt x="48" y="205"/>
                  </a:cubicBezTo>
                  <a:cubicBezTo>
                    <a:pt x="52" y="205"/>
                    <a:pt x="51" y="204"/>
                    <a:pt x="53" y="202"/>
                  </a:cubicBezTo>
                  <a:cubicBezTo>
                    <a:pt x="55" y="199"/>
                    <a:pt x="65" y="200"/>
                    <a:pt x="74" y="200"/>
                  </a:cubicBezTo>
                  <a:cubicBezTo>
                    <a:pt x="84" y="201"/>
                    <a:pt x="88" y="198"/>
                    <a:pt x="89" y="194"/>
                  </a:cubicBezTo>
                  <a:cubicBezTo>
                    <a:pt x="90" y="191"/>
                    <a:pt x="97" y="190"/>
                    <a:pt x="100" y="188"/>
                  </a:cubicBezTo>
                  <a:cubicBezTo>
                    <a:pt x="102" y="185"/>
                    <a:pt x="105" y="185"/>
                    <a:pt x="112" y="186"/>
                  </a:cubicBezTo>
                  <a:cubicBezTo>
                    <a:pt x="119" y="186"/>
                    <a:pt x="125" y="182"/>
                    <a:pt x="130" y="180"/>
                  </a:cubicBezTo>
                  <a:cubicBezTo>
                    <a:pt x="134" y="179"/>
                    <a:pt x="142" y="179"/>
                    <a:pt x="146" y="178"/>
                  </a:cubicBezTo>
                  <a:cubicBezTo>
                    <a:pt x="151" y="177"/>
                    <a:pt x="151" y="184"/>
                    <a:pt x="156" y="183"/>
                  </a:cubicBezTo>
                  <a:cubicBezTo>
                    <a:pt x="161" y="183"/>
                    <a:pt x="163" y="185"/>
                    <a:pt x="166" y="184"/>
                  </a:cubicBezTo>
                  <a:cubicBezTo>
                    <a:pt x="168" y="184"/>
                    <a:pt x="168" y="186"/>
                    <a:pt x="170" y="187"/>
                  </a:cubicBezTo>
                  <a:cubicBezTo>
                    <a:pt x="173" y="187"/>
                    <a:pt x="173" y="189"/>
                    <a:pt x="171" y="192"/>
                  </a:cubicBezTo>
                  <a:cubicBezTo>
                    <a:pt x="169" y="194"/>
                    <a:pt x="175" y="194"/>
                    <a:pt x="178" y="198"/>
                  </a:cubicBezTo>
                  <a:cubicBezTo>
                    <a:pt x="181" y="203"/>
                    <a:pt x="178" y="204"/>
                    <a:pt x="180" y="207"/>
                  </a:cubicBezTo>
                  <a:cubicBezTo>
                    <a:pt x="182" y="211"/>
                    <a:pt x="183" y="210"/>
                    <a:pt x="187" y="205"/>
                  </a:cubicBezTo>
                  <a:cubicBezTo>
                    <a:pt x="190" y="200"/>
                    <a:pt x="194" y="203"/>
                    <a:pt x="195" y="199"/>
                  </a:cubicBezTo>
                  <a:cubicBezTo>
                    <a:pt x="195" y="195"/>
                    <a:pt x="199" y="190"/>
                    <a:pt x="201" y="192"/>
                  </a:cubicBezTo>
                  <a:cubicBezTo>
                    <a:pt x="204" y="194"/>
                    <a:pt x="200" y="195"/>
                    <a:pt x="198" y="203"/>
                  </a:cubicBezTo>
                  <a:cubicBezTo>
                    <a:pt x="196" y="212"/>
                    <a:pt x="194" y="207"/>
                    <a:pt x="193" y="210"/>
                  </a:cubicBezTo>
                  <a:cubicBezTo>
                    <a:pt x="192" y="212"/>
                    <a:pt x="201" y="213"/>
                    <a:pt x="201" y="209"/>
                  </a:cubicBezTo>
                  <a:cubicBezTo>
                    <a:pt x="201" y="205"/>
                    <a:pt x="202" y="203"/>
                    <a:pt x="205" y="207"/>
                  </a:cubicBezTo>
                  <a:cubicBezTo>
                    <a:pt x="208" y="210"/>
                    <a:pt x="203" y="214"/>
                    <a:pt x="204" y="215"/>
                  </a:cubicBezTo>
                  <a:cubicBezTo>
                    <a:pt x="205" y="217"/>
                    <a:pt x="208" y="215"/>
                    <a:pt x="210" y="215"/>
                  </a:cubicBezTo>
                  <a:cubicBezTo>
                    <a:pt x="213" y="215"/>
                    <a:pt x="217" y="222"/>
                    <a:pt x="217" y="226"/>
                  </a:cubicBezTo>
                  <a:cubicBezTo>
                    <a:pt x="216" y="230"/>
                    <a:pt x="215" y="233"/>
                    <a:pt x="221" y="236"/>
                  </a:cubicBezTo>
                  <a:cubicBezTo>
                    <a:pt x="227" y="240"/>
                    <a:pt x="225" y="240"/>
                    <a:pt x="229" y="240"/>
                  </a:cubicBezTo>
                  <a:cubicBezTo>
                    <a:pt x="234" y="240"/>
                    <a:pt x="243" y="244"/>
                    <a:pt x="245" y="246"/>
                  </a:cubicBezTo>
                  <a:cubicBezTo>
                    <a:pt x="248" y="248"/>
                    <a:pt x="254" y="244"/>
                    <a:pt x="255" y="240"/>
                  </a:cubicBezTo>
                  <a:cubicBezTo>
                    <a:pt x="257" y="236"/>
                    <a:pt x="261" y="240"/>
                    <a:pt x="259" y="241"/>
                  </a:cubicBezTo>
                  <a:cubicBezTo>
                    <a:pt x="256" y="243"/>
                    <a:pt x="260" y="246"/>
                    <a:pt x="260" y="244"/>
                  </a:cubicBezTo>
                  <a:cubicBezTo>
                    <a:pt x="260" y="241"/>
                    <a:pt x="262" y="239"/>
                    <a:pt x="262" y="242"/>
                  </a:cubicBezTo>
                  <a:cubicBezTo>
                    <a:pt x="263" y="245"/>
                    <a:pt x="267" y="245"/>
                    <a:pt x="268" y="247"/>
                  </a:cubicBezTo>
                  <a:cubicBezTo>
                    <a:pt x="269" y="249"/>
                    <a:pt x="270" y="251"/>
                    <a:pt x="270" y="249"/>
                  </a:cubicBezTo>
                  <a:cubicBezTo>
                    <a:pt x="270" y="247"/>
                    <a:pt x="271" y="245"/>
                    <a:pt x="274" y="244"/>
                  </a:cubicBezTo>
                  <a:cubicBezTo>
                    <a:pt x="277" y="243"/>
                    <a:pt x="279" y="241"/>
                    <a:pt x="282" y="239"/>
                  </a:cubicBezTo>
                  <a:cubicBezTo>
                    <a:pt x="285" y="236"/>
                    <a:pt x="297" y="236"/>
                    <a:pt x="298" y="236"/>
                  </a:cubicBezTo>
                  <a:cubicBezTo>
                    <a:pt x="300" y="236"/>
                    <a:pt x="300" y="225"/>
                    <a:pt x="301" y="220"/>
                  </a:cubicBezTo>
                  <a:cubicBezTo>
                    <a:pt x="302" y="214"/>
                    <a:pt x="306" y="213"/>
                    <a:pt x="307" y="207"/>
                  </a:cubicBezTo>
                  <a:cubicBezTo>
                    <a:pt x="308" y="201"/>
                    <a:pt x="314" y="190"/>
                    <a:pt x="316" y="190"/>
                  </a:cubicBezTo>
                  <a:cubicBezTo>
                    <a:pt x="317" y="189"/>
                    <a:pt x="320" y="188"/>
                    <a:pt x="321" y="184"/>
                  </a:cubicBezTo>
                  <a:cubicBezTo>
                    <a:pt x="321" y="181"/>
                    <a:pt x="325" y="177"/>
                    <a:pt x="325" y="173"/>
                  </a:cubicBezTo>
                  <a:cubicBezTo>
                    <a:pt x="325" y="169"/>
                    <a:pt x="327" y="164"/>
                    <a:pt x="327" y="163"/>
                  </a:cubicBezTo>
                  <a:cubicBezTo>
                    <a:pt x="326" y="162"/>
                    <a:pt x="325" y="158"/>
                    <a:pt x="328" y="155"/>
                  </a:cubicBezTo>
                  <a:cubicBezTo>
                    <a:pt x="330" y="152"/>
                    <a:pt x="327" y="149"/>
                    <a:pt x="328" y="148"/>
                  </a:cubicBezTo>
                  <a:close/>
                  <a:moveTo>
                    <a:pt x="149" y="8"/>
                  </a:moveTo>
                  <a:cubicBezTo>
                    <a:pt x="149" y="6"/>
                    <a:pt x="136" y="8"/>
                    <a:pt x="139" y="11"/>
                  </a:cubicBezTo>
                  <a:cubicBezTo>
                    <a:pt x="141" y="12"/>
                    <a:pt x="150" y="10"/>
                    <a:pt x="149" y="8"/>
                  </a:cubicBezTo>
                  <a:close/>
                  <a:moveTo>
                    <a:pt x="189" y="219"/>
                  </a:moveTo>
                  <a:cubicBezTo>
                    <a:pt x="191" y="221"/>
                    <a:pt x="198" y="220"/>
                    <a:pt x="199" y="218"/>
                  </a:cubicBezTo>
                  <a:cubicBezTo>
                    <a:pt x="200" y="215"/>
                    <a:pt x="188" y="218"/>
                    <a:pt x="189" y="219"/>
                  </a:cubicBezTo>
                  <a:close/>
                  <a:moveTo>
                    <a:pt x="270" y="269"/>
                  </a:moveTo>
                  <a:cubicBezTo>
                    <a:pt x="265" y="269"/>
                    <a:pt x="258" y="264"/>
                    <a:pt x="256" y="265"/>
                  </a:cubicBezTo>
                  <a:cubicBezTo>
                    <a:pt x="254" y="265"/>
                    <a:pt x="263" y="278"/>
                    <a:pt x="260" y="281"/>
                  </a:cubicBezTo>
                  <a:cubicBezTo>
                    <a:pt x="258" y="284"/>
                    <a:pt x="267" y="293"/>
                    <a:pt x="271" y="293"/>
                  </a:cubicBezTo>
                  <a:cubicBezTo>
                    <a:pt x="274" y="294"/>
                    <a:pt x="273" y="290"/>
                    <a:pt x="275" y="290"/>
                  </a:cubicBezTo>
                  <a:cubicBezTo>
                    <a:pt x="278" y="290"/>
                    <a:pt x="277" y="288"/>
                    <a:pt x="277" y="286"/>
                  </a:cubicBezTo>
                  <a:cubicBezTo>
                    <a:pt x="277" y="284"/>
                    <a:pt x="280" y="288"/>
                    <a:pt x="282" y="287"/>
                  </a:cubicBezTo>
                  <a:cubicBezTo>
                    <a:pt x="284" y="286"/>
                    <a:pt x="281" y="278"/>
                    <a:pt x="284" y="278"/>
                  </a:cubicBezTo>
                  <a:cubicBezTo>
                    <a:pt x="287" y="278"/>
                    <a:pt x="285" y="269"/>
                    <a:pt x="284" y="266"/>
                  </a:cubicBezTo>
                  <a:cubicBezTo>
                    <a:pt x="283" y="263"/>
                    <a:pt x="275" y="268"/>
                    <a:pt x="270" y="269"/>
                  </a:cubicBezTo>
                  <a:close/>
                </a:path>
              </a:pathLst>
            </a:custGeom>
            <a:solidFill>
              <a:schemeClr val="accent1">
                <a:lumMod val="40000"/>
                <a:lumOff val="60000"/>
              </a:schemeClr>
            </a:solidFill>
            <a:ln w="3175" cap="flat">
              <a:solidFill>
                <a:schemeClr val="accent1">
                  <a:lumMod val="60000"/>
                  <a:lumOff val="4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noFill/>
              </a:endParaRPr>
            </a:p>
          </p:txBody>
        </p:sp>
        <p:sp>
          <p:nvSpPr>
            <p:cNvPr id="156" name="Freeform 155"/>
            <p:cNvSpPr>
              <a:spLocks noEditPoints="1"/>
            </p:cNvSpPr>
            <p:nvPr/>
          </p:nvSpPr>
          <p:spPr bwMode="auto">
            <a:xfrm>
              <a:off x="13309050" y="7086146"/>
              <a:ext cx="349250" cy="415925"/>
            </a:xfrm>
            <a:custGeom>
              <a:avLst/>
              <a:gdLst>
                <a:gd name="T0" fmla="*/ 62 w 101"/>
                <a:gd name="T1" fmla="*/ 58 h 120"/>
                <a:gd name="T2" fmla="*/ 56 w 101"/>
                <a:gd name="T3" fmla="*/ 60 h 120"/>
                <a:gd name="T4" fmla="*/ 48 w 101"/>
                <a:gd name="T5" fmla="*/ 57 h 120"/>
                <a:gd name="T6" fmla="*/ 44 w 101"/>
                <a:gd name="T7" fmla="*/ 64 h 120"/>
                <a:gd name="T8" fmla="*/ 37 w 101"/>
                <a:gd name="T9" fmla="*/ 75 h 120"/>
                <a:gd name="T10" fmla="*/ 15 w 101"/>
                <a:gd name="T11" fmla="*/ 90 h 120"/>
                <a:gd name="T12" fmla="*/ 5 w 101"/>
                <a:gd name="T13" fmla="*/ 99 h 120"/>
                <a:gd name="T14" fmla="*/ 3 w 101"/>
                <a:gd name="T15" fmla="*/ 108 h 120"/>
                <a:gd name="T16" fmla="*/ 10 w 101"/>
                <a:gd name="T17" fmla="*/ 111 h 120"/>
                <a:gd name="T18" fmla="*/ 16 w 101"/>
                <a:gd name="T19" fmla="*/ 114 h 120"/>
                <a:gd name="T20" fmla="*/ 31 w 101"/>
                <a:gd name="T21" fmla="*/ 110 h 120"/>
                <a:gd name="T22" fmla="*/ 36 w 101"/>
                <a:gd name="T23" fmla="*/ 101 h 120"/>
                <a:gd name="T24" fmla="*/ 40 w 101"/>
                <a:gd name="T25" fmla="*/ 93 h 120"/>
                <a:gd name="T26" fmla="*/ 49 w 101"/>
                <a:gd name="T27" fmla="*/ 87 h 120"/>
                <a:gd name="T28" fmla="*/ 52 w 101"/>
                <a:gd name="T29" fmla="*/ 83 h 120"/>
                <a:gd name="T30" fmla="*/ 57 w 101"/>
                <a:gd name="T31" fmla="*/ 75 h 120"/>
                <a:gd name="T32" fmla="*/ 63 w 101"/>
                <a:gd name="T33" fmla="*/ 65 h 120"/>
                <a:gd name="T34" fmla="*/ 62 w 101"/>
                <a:gd name="T35" fmla="*/ 58 h 120"/>
                <a:gd name="T36" fmla="*/ 11 w 101"/>
                <a:gd name="T37" fmla="*/ 120 h 120"/>
                <a:gd name="T38" fmla="*/ 14 w 101"/>
                <a:gd name="T39" fmla="*/ 116 h 120"/>
                <a:gd name="T40" fmla="*/ 11 w 101"/>
                <a:gd name="T41" fmla="*/ 120 h 120"/>
                <a:gd name="T42" fmla="*/ 91 w 101"/>
                <a:gd name="T43" fmla="*/ 29 h 120"/>
                <a:gd name="T44" fmla="*/ 83 w 101"/>
                <a:gd name="T45" fmla="*/ 29 h 120"/>
                <a:gd name="T46" fmla="*/ 79 w 101"/>
                <a:gd name="T47" fmla="*/ 24 h 120"/>
                <a:gd name="T48" fmla="*/ 75 w 101"/>
                <a:gd name="T49" fmla="*/ 17 h 120"/>
                <a:gd name="T50" fmla="*/ 75 w 101"/>
                <a:gd name="T51" fmla="*/ 22 h 120"/>
                <a:gd name="T52" fmla="*/ 72 w 101"/>
                <a:gd name="T53" fmla="*/ 20 h 120"/>
                <a:gd name="T54" fmla="*/ 69 w 101"/>
                <a:gd name="T55" fmla="*/ 15 h 120"/>
                <a:gd name="T56" fmla="*/ 66 w 101"/>
                <a:gd name="T57" fmla="*/ 8 h 120"/>
                <a:gd name="T58" fmla="*/ 56 w 101"/>
                <a:gd name="T59" fmla="*/ 0 h 120"/>
                <a:gd name="T60" fmla="*/ 58 w 101"/>
                <a:gd name="T61" fmla="*/ 9 h 120"/>
                <a:gd name="T62" fmla="*/ 64 w 101"/>
                <a:gd name="T63" fmla="*/ 14 h 120"/>
                <a:gd name="T64" fmla="*/ 68 w 101"/>
                <a:gd name="T65" fmla="*/ 21 h 120"/>
                <a:gd name="T66" fmla="*/ 67 w 101"/>
                <a:gd name="T67" fmla="*/ 33 h 120"/>
                <a:gd name="T68" fmla="*/ 61 w 101"/>
                <a:gd name="T69" fmla="*/ 40 h 120"/>
                <a:gd name="T70" fmla="*/ 71 w 101"/>
                <a:gd name="T71" fmla="*/ 50 h 120"/>
                <a:gd name="T72" fmla="*/ 69 w 101"/>
                <a:gd name="T73" fmla="*/ 63 h 120"/>
                <a:gd name="T74" fmla="*/ 76 w 101"/>
                <a:gd name="T75" fmla="*/ 64 h 120"/>
                <a:gd name="T76" fmla="*/ 85 w 101"/>
                <a:gd name="T77" fmla="*/ 51 h 120"/>
                <a:gd name="T78" fmla="*/ 88 w 101"/>
                <a:gd name="T79" fmla="*/ 43 h 120"/>
                <a:gd name="T80" fmla="*/ 93 w 101"/>
                <a:gd name="T81" fmla="*/ 41 h 120"/>
                <a:gd name="T82" fmla="*/ 96 w 101"/>
                <a:gd name="T83" fmla="*/ 36 h 120"/>
                <a:gd name="T84" fmla="*/ 99 w 101"/>
                <a:gd name="T85" fmla="*/ 29 h 120"/>
                <a:gd name="T86" fmla="*/ 91 w 101"/>
                <a:gd name="T87" fmla="*/ 2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20">
                  <a:moveTo>
                    <a:pt x="62" y="58"/>
                  </a:moveTo>
                  <a:cubicBezTo>
                    <a:pt x="60" y="56"/>
                    <a:pt x="59" y="59"/>
                    <a:pt x="56" y="60"/>
                  </a:cubicBezTo>
                  <a:cubicBezTo>
                    <a:pt x="53" y="61"/>
                    <a:pt x="51" y="54"/>
                    <a:pt x="48" y="57"/>
                  </a:cubicBezTo>
                  <a:cubicBezTo>
                    <a:pt x="45" y="60"/>
                    <a:pt x="48" y="61"/>
                    <a:pt x="44" y="64"/>
                  </a:cubicBezTo>
                  <a:cubicBezTo>
                    <a:pt x="40" y="67"/>
                    <a:pt x="42" y="68"/>
                    <a:pt x="37" y="75"/>
                  </a:cubicBezTo>
                  <a:cubicBezTo>
                    <a:pt x="33" y="82"/>
                    <a:pt x="17" y="86"/>
                    <a:pt x="15" y="90"/>
                  </a:cubicBezTo>
                  <a:cubicBezTo>
                    <a:pt x="13" y="93"/>
                    <a:pt x="5" y="97"/>
                    <a:pt x="5" y="99"/>
                  </a:cubicBezTo>
                  <a:cubicBezTo>
                    <a:pt x="5" y="102"/>
                    <a:pt x="0" y="104"/>
                    <a:pt x="3" y="108"/>
                  </a:cubicBezTo>
                  <a:cubicBezTo>
                    <a:pt x="5" y="111"/>
                    <a:pt x="8" y="109"/>
                    <a:pt x="10" y="111"/>
                  </a:cubicBezTo>
                  <a:cubicBezTo>
                    <a:pt x="12" y="114"/>
                    <a:pt x="15" y="112"/>
                    <a:pt x="16" y="114"/>
                  </a:cubicBezTo>
                  <a:cubicBezTo>
                    <a:pt x="17" y="116"/>
                    <a:pt x="25" y="116"/>
                    <a:pt x="31" y="110"/>
                  </a:cubicBezTo>
                  <a:cubicBezTo>
                    <a:pt x="37" y="105"/>
                    <a:pt x="34" y="102"/>
                    <a:pt x="36" y="101"/>
                  </a:cubicBezTo>
                  <a:cubicBezTo>
                    <a:pt x="38" y="100"/>
                    <a:pt x="39" y="95"/>
                    <a:pt x="40" y="93"/>
                  </a:cubicBezTo>
                  <a:cubicBezTo>
                    <a:pt x="42" y="90"/>
                    <a:pt x="43" y="87"/>
                    <a:pt x="49" y="87"/>
                  </a:cubicBezTo>
                  <a:cubicBezTo>
                    <a:pt x="55" y="87"/>
                    <a:pt x="52" y="86"/>
                    <a:pt x="52" y="83"/>
                  </a:cubicBezTo>
                  <a:cubicBezTo>
                    <a:pt x="51" y="80"/>
                    <a:pt x="57" y="79"/>
                    <a:pt x="57" y="75"/>
                  </a:cubicBezTo>
                  <a:cubicBezTo>
                    <a:pt x="57" y="71"/>
                    <a:pt x="65" y="68"/>
                    <a:pt x="63" y="65"/>
                  </a:cubicBezTo>
                  <a:cubicBezTo>
                    <a:pt x="62" y="62"/>
                    <a:pt x="65" y="60"/>
                    <a:pt x="62" y="58"/>
                  </a:cubicBezTo>
                  <a:close/>
                  <a:moveTo>
                    <a:pt x="11" y="120"/>
                  </a:moveTo>
                  <a:cubicBezTo>
                    <a:pt x="12" y="120"/>
                    <a:pt x="16" y="119"/>
                    <a:pt x="14" y="116"/>
                  </a:cubicBezTo>
                  <a:cubicBezTo>
                    <a:pt x="11" y="113"/>
                    <a:pt x="8" y="119"/>
                    <a:pt x="11" y="120"/>
                  </a:cubicBezTo>
                  <a:close/>
                  <a:moveTo>
                    <a:pt x="91" y="29"/>
                  </a:moveTo>
                  <a:cubicBezTo>
                    <a:pt x="90" y="32"/>
                    <a:pt x="87" y="29"/>
                    <a:pt x="83" y="29"/>
                  </a:cubicBezTo>
                  <a:cubicBezTo>
                    <a:pt x="80" y="29"/>
                    <a:pt x="79" y="27"/>
                    <a:pt x="79" y="24"/>
                  </a:cubicBezTo>
                  <a:cubicBezTo>
                    <a:pt x="79" y="21"/>
                    <a:pt x="78" y="17"/>
                    <a:pt x="75" y="17"/>
                  </a:cubicBezTo>
                  <a:cubicBezTo>
                    <a:pt x="72" y="18"/>
                    <a:pt x="76" y="21"/>
                    <a:pt x="75" y="22"/>
                  </a:cubicBezTo>
                  <a:cubicBezTo>
                    <a:pt x="74" y="23"/>
                    <a:pt x="73" y="20"/>
                    <a:pt x="72" y="20"/>
                  </a:cubicBezTo>
                  <a:cubicBezTo>
                    <a:pt x="70" y="20"/>
                    <a:pt x="69" y="18"/>
                    <a:pt x="69" y="15"/>
                  </a:cubicBezTo>
                  <a:cubicBezTo>
                    <a:pt x="69" y="11"/>
                    <a:pt x="66" y="12"/>
                    <a:pt x="66" y="8"/>
                  </a:cubicBezTo>
                  <a:cubicBezTo>
                    <a:pt x="66" y="3"/>
                    <a:pt x="59" y="0"/>
                    <a:pt x="56" y="0"/>
                  </a:cubicBezTo>
                  <a:cubicBezTo>
                    <a:pt x="52" y="0"/>
                    <a:pt x="56" y="7"/>
                    <a:pt x="58" y="9"/>
                  </a:cubicBezTo>
                  <a:cubicBezTo>
                    <a:pt x="60" y="11"/>
                    <a:pt x="64" y="13"/>
                    <a:pt x="64" y="14"/>
                  </a:cubicBezTo>
                  <a:cubicBezTo>
                    <a:pt x="64" y="16"/>
                    <a:pt x="66" y="20"/>
                    <a:pt x="68" y="21"/>
                  </a:cubicBezTo>
                  <a:cubicBezTo>
                    <a:pt x="71" y="22"/>
                    <a:pt x="67" y="28"/>
                    <a:pt x="67" y="33"/>
                  </a:cubicBezTo>
                  <a:cubicBezTo>
                    <a:pt x="67" y="38"/>
                    <a:pt x="63" y="37"/>
                    <a:pt x="61" y="40"/>
                  </a:cubicBezTo>
                  <a:cubicBezTo>
                    <a:pt x="58" y="43"/>
                    <a:pt x="67" y="47"/>
                    <a:pt x="71" y="50"/>
                  </a:cubicBezTo>
                  <a:cubicBezTo>
                    <a:pt x="75" y="53"/>
                    <a:pt x="68" y="61"/>
                    <a:pt x="69" y="63"/>
                  </a:cubicBezTo>
                  <a:cubicBezTo>
                    <a:pt x="70" y="64"/>
                    <a:pt x="72" y="65"/>
                    <a:pt x="76" y="64"/>
                  </a:cubicBezTo>
                  <a:cubicBezTo>
                    <a:pt x="80" y="63"/>
                    <a:pt x="82" y="54"/>
                    <a:pt x="85" y="51"/>
                  </a:cubicBezTo>
                  <a:cubicBezTo>
                    <a:pt x="88" y="49"/>
                    <a:pt x="86" y="45"/>
                    <a:pt x="88" y="43"/>
                  </a:cubicBezTo>
                  <a:cubicBezTo>
                    <a:pt x="89" y="41"/>
                    <a:pt x="91" y="41"/>
                    <a:pt x="93" y="41"/>
                  </a:cubicBezTo>
                  <a:cubicBezTo>
                    <a:pt x="95" y="41"/>
                    <a:pt x="94" y="36"/>
                    <a:pt x="96" y="36"/>
                  </a:cubicBezTo>
                  <a:cubicBezTo>
                    <a:pt x="99" y="36"/>
                    <a:pt x="98" y="33"/>
                    <a:pt x="99" y="29"/>
                  </a:cubicBezTo>
                  <a:cubicBezTo>
                    <a:pt x="101" y="25"/>
                    <a:pt x="93" y="27"/>
                    <a:pt x="91" y="29"/>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7" name="Freeform 156"/>
            <p:cNvSpPr>
              <a:spLocks/>
            </p:cNvSpPr>
            <p:nvPr/>
          </p:nvSpPr>
          <p:spPr bwMode="auto">
            <a:xfrm>
              <a:off x="10149925" y="4771571"/>
              <a:ext cx="400050" cy="254000"/>
            </a:xfrm>
            <a:custGeom>
              <a:avLst/>
              <a:gdLst>
                <a:gd name="T0" fmla="*/ 114 w 115"/>
                <a:gd name="T1" fmla="*/ 46 h 73"/>
                <a:gd name="T2" fmla="*/ 107 w 115"/>
                <a:gd name="T3" fmla="*/ 44 h 73"/>
                <a:gd name="T4" fmla="*/ 99 w 115"/>
                <a:gd name="T5" fmla="*/ 38 h 73"/>
                <a:gd name="T6" fmla="*/ 90 w 115"/>
                <a:gd name="T7" fmla="*/ 33 h 73"/>
                <a:gd name="T8" fmla="*/ 82 w 115"/>
                <a:gd name="T9" fmla="*/ 27 h 73"/>
                <a:gd name="T10" fmla="*/ 78 w 115"/>
                <a:gd name="T11" fmla="*/ 20 h 73"/>
                <a:gd name="T12" fmla="*/ 75 w 115"/>
                <a:gd name="T13" fmla="*/ 15 h 73"/>
                <a:gd name="T14" fmla="*/ 63 w 115"/>
                <a:gd name="T15" fmla="*/ 14 h 73"/>
                <a:gd name="T16" fmla="*/ 60 w 115"/>
                <a:gd name="T17" fmla="*/ 5 h 73"/>
                <a:gd name="T18" fmla="*/ 54 w 115"/>
                <a:gd name="T19" fmla="*/ 3 h 73"/>
                <a:gd name="T20" fmla="*/ 48 w 115"/>
                <a:gd name="T21" fmla="*/ 2 h 73"/>
                <a:gd name="T22" fmla="*/ 45 w 115"/>
                <a:gd name="T23" fmla="*/ 3 h 73"/>
                <a:gd name="T24" fmla="*/ 42 w 115"/>
                <a:gd name="T25" fmla="*/ 6 h 73"/>
                <a:gd name="T26" fmla="*/ 36 w 115"/>
                <a:gd name="T27" fmla="*/ 11 h 73"/>
                <a:gd name="T28" fmla="*/ 33 w 115"/>
                <a:gd name="T29" fmla="*/ 14 h 73"/>
                <a:gd name="T30" fmla="*/ 28 w 115"/>
                <a:gd name="T31" fmla="*/ 13 h 73"/>
                <a:gd name="T32" fmla="*/ 22 w 115"/>
                <a:gd name="T33" fmla="*/ 12 h 73"/>
                <a:gd name="T34" fmla="*/ 12 w 115"/>
                <a:gd name="T35" fmla="*/ 4 h 73"/>
                <a:gd name="T36" fmla="*/ 4 w 115"/>
                <a:gd name="T37" fmla="*/ 9 h 73"/>
                <a:gd name="T38" fmla="*/ 8 w 115"/>
                <a:gd name="T39" fmla="*/ 7 h 73"/>
                <a:gd name="T40" fmla="*/ 14 w 115"/>
                <a:gd name="T41" fmla="*/ 14 h 73"/>
                <a:gd name="T42" fmla="*/ 18 w 115"/>
                <a:gd name="T43" fmla="*/ 19 h 73"/>
                <a:gd name="T44" fmla="*/ 10 w 115"/>
                <a:gd name="T45" fmla="*/ 21 h 73"/>
                <a:gd name="T46" fmla="*/ 2 w 115"/>
                <a:gd name="T47" fmla="*/ 21 h 73"/>
                <a:gd name="T48" fmla="*/ 4 w 115"/>
                <a:gd name="T49" fmla="*/ 28 h 73"/>
                <a:gd name="T50" fmla="*/ 4 w 115"/>
                <a:gd name="T51" fmla="*/ 33 h 73"/>
                <a:gd name="T52" fmla="*/ 9 w 115"/>
                <a:gd name="T53" fmla="*/ 34 h 73"/>
                <a:gd name="T54" fmla="*/ 11 w 115"/>
                <a:gd name="T55" fmla="*/ 41 h 73"/>
                <a:gd name="T56" fmla="*/ 11 w 115"/>
                <a:gd name="T57" fmla="*/ 52 h 73"/>
                <a:gd name="T58" fmla="*/ 17 w 115"/>
                <a:gd name="T59" fmla="*/ 50 h 73"/>
                <a:gd name="T60" fmla="*/ 24 w 115"/>
                <a:gd name="T61" fmla="*/ 45 h 73"/>
                <a:gd name="T62" fmla="*/ 30 w 115"/>
                <a:gd name="T63" fmla="*/ 45 h 73"/>
                <a:gd name="T64" fmla="*/ 39 w 115"/>
                <a:gd name="T65" fmla="*/ 45 h 73"/>
                <a:gd name="T66" fmla="*/ 45 w 115"/>
                <a:gd name="T67" fmla="*/ 48 h 73"/>
                <a:gd name="T68" fmla="*/ 49 w 115"/>
                <a:gd name="T69" fmla="*/ 49 h 73"/>
                <a:gd name="T70" fmla="*/ 56 w 115"/>
                <a:gd name="T71" fmla="*/ 52 h 73"/>
                <a:gd name="T72" fmla="*/ 60 w 115"/>
                <a:gd name="T73" fmla="*/ 54 h 73"/>
                <a:gd name="T74" fmla="*/ 65 w 115"/>
                <a:gd name="T75" fmla="*/ 59 h 73"/>
                <a:gd name="T76" fmla="*/ 71 w 115"/>
                <a:gd name="T77" fmla="*/ 60 h 73"/>
                <a:gd name="T78" fmla="*/ 72 w 115"/>
                <a:gd name="T79" fmla="*/ 70 h 73"/>
                <a:gd name="T80" fmla="*/ 74 w 115"/>
                <a:gd name="T81" fmla="*/ 70 h 73"/>
                <a:gd name="T82" fmla="*/ 80 w 115"/>
                <a:gd name="T83" fmla="*/ 71 h 73"/>
                <a:gd name="T84" fmla="*/ 87 w 115"/>
                <a:gd name="T85" fmla="*/ 69 h 73"/>
                <a:gd name="T86" fmla="*/ 98 w 115"/>
                <a:gd name="T87" fmla="*/ 62 h 73"/>
                <a:gd name="T88" fmla="*/ 103 w 115"/>
                <a:gd name="T89" fmla="*/ 54 h 73"/>
                <a:gd name="T90" fmla="*/ 109 w 115"/>
                <a:gd name="T91" fmla="*/ 50 h 73"/>
                <a:gd name="T92" fmla="*/ 115 w 115"/>
                <a:gd name="T93" fmla="*/ 52 h 73"/>
                <a:gd name="T94" fmla="*/ 114 w 115"/>
                <a:gd name="T95" fmla="*/ 4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5" h="73">
                  <a:moveTo>
                    <a:pt x="114" y="46"/>
                  </a:moveTo>
                  <a:cubicBezTo>
                    <a:pt x="114" y="46"/>
                    <a:pt x="109" y="44"/>
                    <a:pt x="107" y="44"/>
                  </a:cubicBezTo>
                  <a:cubicBezTo>
                    <a:pt x="105" y="44"/>
                    <a:pt x="102" y="40"/>
                    <a:pt x="99" y="38"/>
                  </a:cubicBezTo>
                  <a:cubicBezTo>
                    <a:pt x="96" y="37"/>
                    <a:pt x="91" y="35"/>
                    <a:pt x="90" y="33"/>
                  </a:cubicBezTo>
                  <a:cubicBezTo>
                    <a:pt x="88" y="31"/>
                    <a:pt x="82" y="29"/>
                    <a:pt x="82" y="27"/>
                  </a:cubicBezTo>
                  <a:cubicBezTo>
                    <a:pt x="81" y="25"/>
                    <a:pt x="80" y="23"/>
                    <a:pt x="78" y="20"/>
                  </a:cubicBezTo>
                  <a:cubicBezTo>
                    <a:pt x="76" y="18"/>
                    <a:pt x="76" y="15"/>
                    <a:pt x="75" y="15"/>
                  </a:cubicBezTo>
                  <a:cubicBezTo>
                    <a:pt x="73" y="15"/>
                    <a:pt x="63" y="15"/>
                    <a:pt x="63" y="14"/>
                  </a:cubicBezTo>
                  <a:cubicBezTo>
                    <a:pt x="63" y="12"/>
                    <a:pt x="62" y="6"/>
                    <a:pt x="60" y="5"/>
                  </a:cubicBezTo>
                  <a:cubicBezTo>
                    <a:pt x="58" y="5"/>
                    <a:pt x="55" y="4"/>
                    <a:pt x="54" y="3"/>
                  </a:cubicBezTo>
                  <a:cubicBezTo>
                    <a:pt x="53" y="2"/>
                    <a:pt x="49" y="0"/>
                    <a:pt x="48" y="2"/>
                  </a:cubicBezTo>
                  <a:cubicBezTo>
                    <a:pt x="47" y="3"/>
                    <a:pt x="46" y="3"/>
                    <a:pt x="45" y="3"/>
                  </a:cubicBezTo>
                  <a:cubicBezTo>
                    <a:pt x="44" y="3"/>
                    <a:pt x="44" y="7"/>
                    <a:pt x="42" y="6"/>
                  </a:cubicBezTo>
                  <a:cubicBezTo>
                    <a:pt x="40" y="6"/>
                    <a:pt x="36" y="9"/>
                    <a:pt x="36" y="11"/>
                  </a:cubicBezTo>
                  <a:cubicBezTo>
                    <a:pt x="36" y="12"/>
                    <a:pt x="36" y="15"/>
                    <a:pt x="33" y="14"/>
                  </a:cubicBezTo>
                  <a:cubicBezTo>
                    <a:pt x="32" y="14"/>
                    <a:pt x="30" y="14"/>
                    <a:pt x="28" y="13"/>
                  </a:cubicBezTo>
                  <a:cubicBezTo>
                    <a:pt x="27" y="13"/>
                    <a:pt x="25" y="15"/>
                    <a:pt x="22" y="12"/>
                  </a:cubicBezTo>
                  <a:cubicBezTo>
                    <a:pt x="19" y="8"/>
                    <a:pt x="15" y="4"/>
                    <a:pt x="12" y="4"/>
                  </a:cubicBezTo>
                  <a:cubicBezTo>
                    <a:pt x="10" y="4"/>
                    <a:pt x="2" y="4"/>
                    <a:pt x="4" y="9"/>
                  </a:cubicBezTo>
                  <a:cubicBezTo>
                    <a:pt x="5" y="8"/>
                    <a:pt x="6" y="7"/>
                    <a:pt x="8" y="7"/>
                  </a:cubicBezTo>
                  <a:cubicBezTo>
                    <a:pt x="13" y="8"/>
                    <a:pt x="11" y="14"/>
                    <a:pt x="14" y="14"/>
                  </a:cubicBezTo>
                  <a:cubicBezTo>
                    <a:pt x="17" y="15"/>
                    <a:pt x="21" y="19"/>
                    <a:pt x="18" y="19"/>
                  </a:cubicBezTo>
                  <a:cubicBezTo>
                    <a:pt x="15" y="19"/>
                    <a:pt x="12" y="22"/>
                    <a:pt x="10" y="21"/>
                  </a:cubicBezTo>
                  <a:cubicBezTo>
                    <a:pt x="7" y="20"/>
                    <a:pt x="3" y="18"/>
                    <a:pt x="2" y="21"/>
                  </a:cubicBezTo>
                  <a:cubicBezTo>
                    <a:pt x="1" y="24"/>
                    <a:pt x="0" y="28"/>
                    <a:pt x="4" y="28"/>
                  </a:cubicBezTo>
                  <a:cubicBezTo>
                    <a:pt x="8" y="27"/>
                    <a:pt x="7" y="30"/>
                    <a:pt x="4" y="33"/>
                  </a:cubicBezTo>
                  <a:cubicBezTo>
                    <a:pt x="2" y="35"/>
                    <a:pt x="8" y="32"/>
                    <a:pt x="9" y="34"/>
                  </a:cubicBezTo>
                  <a:cubicBezTo>
                    <a:pt x="9" y="37"/>
                    <a:pt x="12" y="37"/>
                    <a:pt x="11" y="41"/>
                  </a:cubicBezTo>
                  <a:cubicBezTo>
                    <a:pt x="10" y="43"/>
                    <a:pt x="10" y="48"/>
                    <a:pt x="11" y="52"/>
                  </a:cubicBezTo>
                  <a:cubicBezTo>
                    <a:pt x="13" y="52"/>
                    <a:pt x="16" y="51"/>
                    <a:pt x="17" y="50"/>
                  </a:cubicBezTo>
                  <a:cubicBezTo>
                    <a:pt x="18" y="49"/>
                    <a:pt x="22" y="45"/>
                    <a:pt x="24" y="45"/>
                  </a:cubicBezTo>
                  <a:cubicBezTo>
                    <a:pt x="26" y="45"/>
                    <a:pt x="29" y="46"/>
                    <a:pt x="30" y="45"/>
                  </a:cubicBezTo>
                  <a:cubicBezTo>
                    <a:pt x="31" y="43"/>
                    <a:pt x="38" y="43"/>
                    <a:pt x="39" y="45"/>
                  </a:cubicBezTo>
                  <a:cubicBezTo>
                    <a:pt x="41" y="46"/>
                    <a:pt x="44" y="48"/>
                    <a:pt x="45" y="48"/>
                  </a:cubicBezTo>
                  <a:cubicBezTo>
                    <a:pt x="46" y="48"/>
                    <a:pt x="47" y="50"/>
                    <a:pt x="49" y="49"/>
                  </a:cubicBezTo>
                  <a:cubicBezTo>
                    <a:pt x="51" y="49"/>
                    <a:pt x="56" y="50"/>
                    <a:pt x="56" y="52"/>
                  </a:cubicBezTo>
                  <a:cubicBezTo>
                    <a:pt x="56" y="53"/>
                    <a:pt x="58" y="54"/>
                    <a:pt x="60" y="54"/>
                  </a:cubicBezTo>
                  <a:cubicBezTo>
                    <a:pt x="61" y="54"/>
                    <a:pt x="63" y="59"/>
                    <a:pt x="65" y="59"/>
                  </a:cubicBezTo>
                  <a:cubicBezTo>
                    <a:pt x="67" y="59"/>
                    <a:pt x="71" y="59"/>
                    <a:pt x="71" y="60"/>
                  </a:cubicBezTo>
                  <a:cubicBezTo>
                    <a:pt x="71" y="61"/>
                    <a:pt x="71" y="67"/>
                    <a:pt x="72" y="70"/>
                  </a:cubicBezTo>
                  <a:cubicBezTo>
                    <a:pt x="73" y="69"/>
                    <a:pt x="73" y="69"/>
                    <a:pt x="74" y="70"/>
                  </a:cubicBezTo>
                  <a:cubicBezTo>
                    <a:pt x="75" y="70"/>
                    <a:pt x="79" y="69"/>
                    <a:pt x="80" y="71"/>
                  </a:cubicBezTo>
                  <a:cubicBezTo>
                    <a:pt x="80" y="73"/>
                    <a:pt x="87" y="72"/>
                    <a:pt x="87" y="69"/>
                  </a:cubicBezTo>
                  <a:cubicBezTo>
                    <a:pt x="86" y="65"/>
                    <a:pt x="97" y="65"/>
                    <a:pt x="98" y="62"/>
                  </a:cubicBezTo>
                  <a:cubicBezTo>
                    <a:pt x="99" y="59"/>
                    <a:pt x="100" y="53"/>
                    <a:pt x="103" y="54"/>
                  </a:cubicBezTo>
                  <a:cubicBezTo>
                    <a:pt x="105" y="55"/>
                    <a:pt x="107" y="50"/>
                    <a:pt x="109" y="50"/>
                  </a:cubicBezTo>
                  <a:cubicBezTo>
                    <a:pt x="111" y="50"/>
                    <a:pt x="113" y="52"/>
                    <a:pt x="115" y="52"/>
                  </a:cubicBezTo>
                  <a:lnTo>
                    <a:pt x="114" y="46"/>
                  </a:ln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8" name="Freeform 157"/>
            <p:cNvSpPr>
              <a:spLocks/>
            </p:cNvSpPr>
            <p:nvPr/>
          </p:nvSpPr>
          <p:spPr bwMode="auto">
            <a:xfrm>
              <a:off x="9907038" y="4865234"/>
              <a:ext cx="552450" cy="465138"/>
            </a:xfrm>
            <a:custGeom>
              <a:avLst/>
              <a:gdLst>
                <a:gd name="T0" fmla="*/ 155 w 159"/>
                <a:gd name="T1" fmla="*/ 116 h 134"/>
                <a:gd name="T2" fmla="*/ 151 w 159"/>
                <a:gd name="T3" fmla="*/ 107 h 134"/>
                <a:gd name="T4" fmla="*/ 143 w 159"/>
                <a:gd name="T5" fmla="*/ 100 h 134"/>
                <a:gd name="T6" fmla="*/ 137 w 159"/>
                <a:gd name="T7" fmla="*/ 93 h 134"/>
                <a:gd name="T8" fmla="*/ 145 w 159"/>
                <a:gd name="T9" fmla="*/ 82 h 134"/>
                <a:gd name="T10" fmla="*/ 138 w 159"/>
                <a:gd name="T11" fmla="*/ 77 h 134"/>
                <a:gd name="T12" fmla="*/ 136 w 159"/>
                <a:gd name="T13" fmla="*/ 68 h 134"/>
                <a:gd name="T14" fmla="*/ 136 w 159"/>
                <a:gd name="T15" fmla="*/ 60 h 134"/>
                <a:gd name="T16" fmla="*/ 137 w 159"/>
                <a:gd name="T17" fmla="*/ 53 h 134"/>
                <a:gd name="T18" fmla="*/ 140 w 159"/>
                <a:gd name="T19" fmla="*/ 46 h 134"/>
                <a:gd name="T20" fmla="*/ 142 w 159"/>
                <a:gd name="T21" fmla="*/ 43 h 134"/>
                <a:gd name="T22" fmla="*/ 141 w 159"/>
                <a:gd name="T23" fmla="*/ 33 h 134"/>
                <a:gd name="T24" fmla="*/ 135 w 159"/>
                <a:gd name="T25" fmla="*/ 32 h 134"/>
                <a:gd name="T26" fmla="*/ 130 w 159"/>
                <a:gd name="T27" fmla="*/ 27 h 134"/>
                <a:gd name="T28" fmla="*/ 126 w 159"/>
                <a:gd name="T29" fmla="*/ 25 h 134"/>
                <a:gd name="T30" fmla="*/ 119 w 159"/>
                <a:gd name="T31" fmla="*/ 22 h 134"/>
                <a:gd name="T32" fmla="*/ 115 w 159"/>
                <a:gd name="T33" fmla="*/ 21 h 134"/>
                <a:gd name="T34" fmla="*/ 109 w 159"/>
                <a:gd name="T35" fmla="*/ 18 h 134"/>
                <a:gd name="T36" fmla="*/ 100 w 159"/>
                <a:gd name="T37" fmla="*/ 18 h 134"/>
                <a:gd name="T38" fmla="*/ 94 w 159"/>
                <a:gd name="T39" fmla="*/ 18 h 134"/>
                <a:gd name="T40" fmla="*/ 87 w 159"/>
                <a:gd name="T41" fmla="*/ 23 h 134"/>
                <a:gd name="T42" fmla="*/ 81 w 159"/>
                <a:gd name="T43" fmla="*/ 25 h 134"/>
                <a:gd name="T44" fmla="*/ 80 w 159"/>
                <a:gd name="T45" fmla="*/ 29 h 134"/>
                <a:gd name="T46" fmla="*/ 63 w 159"/>
                <a:gd name="T47" fmla="*/ 33 h 134"/>
                <a:gd name="T48" fmla="*/ 48 w 159"/>
                <a:gd name="T49" fmla="*/ 24 h 134"/>
                <a:gd name="T50" fmla="*/ 38 w 159"/>
                <a:gd name="T51" fmla="*/ 14 h 134"/>
                <a:gd name="T52" fmla="*/ 33 w 159"/>
                <a:gd name="T53" fmla="*/ 10 h 134"/>
                <a:gd name="T54" fmla="*/ 31 w 159"/>
                <a:gd name="T55" fmla="*/ 3 h 134"/>
                <a:gd name="T56" fmla="*/ 15 w 159"/>
                <a:gd name="T57" fmla="*/ 10 h 134"/>
                <a:gd name="T58" fmla="*/ 10 w 159"/>
                <a:gd name="T59" fmla="*/ 7 h 134"/>
                <a:gd name="T60" fmla="*/ 5 w 159"/>
                <a:gd name="T61" fmla="*/ 1 h 134"/>
                <a:gd name="T62" fmla="*/ 2 w 159"/>
                <a:gd name="T63" fmla="*/ 5 h 134"/>
                <a:gd name="T64" fmla="*/ 2 w 159"/>
                <a:gd name="T65" fmla="*/ 11 h 134"/>
                <a:gd name="T66" fmla="*/ 2 w 159"/>
                <a:gd name="T67" fmla="*/ 20 h 134"/>
                <a:gd name="T68" fmla="*/ 6 w 159"/>
                <a:gd name="T69" fmla="*/ 26 h 134"/>
                <a:gd name="T70" fmla="*/ 9 w 159"/>
                <a:gd name="T71" fmla="*/ 33 h 134"/>
                <a:gd name="T72" fmla="*/ 13 w 159"/>
                <a:gd name="T73" fmla="*/ 37 h 134"/>
                <a:gd name="T74" fmla="*/ 17 w 159"/>
                <a:gd name="T75" fmla="*/ 40 h 134"/>
                <a:gd name="T76" fmla="*/ 16 w 159"/>
                <a:gd name="T77" fmla="*/ 45 h 134"/>
                <a:gd name="T78" fmla="*/ 12 w 159"/>
                <a:gd name="T79" fmla="*/ 51 h 134"/>
                <a:gd name="T80" fmla="*/ 13 w 159"/>
                <a:gd name="T81" fmla="*/ 59 h 134"/>
                <a:gd name="T82" fmla="*/ 17 w 159"/>
                <a:gd name="T83" fmla="*/ 63 h 134"/>
                <a:gd name="T84" fmla="*/ 26 w 159"/>
                <a:gd name="T85" fmla="*/ 69 h 134"/>
                <a:gd name="T86" fmla="*/ 30 w 159"/>
                <a:gd name="T87" fmla="*/ 74 h 134"/>
                <a:gd name="T88" fmla="*/ 29 w 159"/>
                <a:gd name="T89" fmla="*/ 79 h 134"/>
                <a:gd name="T90" fmla="*/ 32 w 159"/>
                <a:gd name="T91" fmla="*/ 85 h 134"/>
                <a:gd name="T92" fmla="*/ 37 w 159"/>
                <a:gd name="T93" fmla="*/ 91 h 134"/>
                <a:gd name="T94" fmla="*/ 39 w 159"/>
                <a:gd name="T95" fmla="*/ 91 h 134"/>
                <a:gd name="T96" fmla="*/ 42 w 159"/>
                <a:gd name="T97" fmla="*/ 90 h 134"/>
                <a:gd name="T98" fmla="*/ 48 w 159"/>
                <a:gd name="T99" fmla="*/ 90 h 134"/>
                <a:gd name="T100" fmla="*/ 56 w 159"/>
                <a:gd name="T101" fmla="*/ 102 h 134"/>
                <a:gd name="T102" fmla="*/ 61 w 159"/>
                <a:gd name="T103" fmla="*/ 110 h 134"/>
                <a:gd name="T104" fmla="*/ 70 w 159"/>
                <a:gd name="T105" fmla="*/ 114 h 134"/>
                <a:gd name="T106" fmla="*/ 89 w 159"/>
                <a:gd name="T107" fmla="*/ 121 h 134"/>
                <a:gd name="T108" fmla="*/ 102 w 159"/>
                <a:gd name="T109" fmla="*/ 118 h 134"/>
                <a:gd name="T110" fmla="*/ 108 w 159"/>
                <a:gd name="T111" fmla="*/ 128 h 134"/>
                <a:gd name="T112" fmla="*/ 136 w 159"/>
                <a:gd name="T113" fmla="*/ 134 h 134"/>
                <a:gd name="T114" fmla="*/ 144 w 159"/>
                <a:gd name="T115" fmla="*/ 134 h 134"/>
                <a:gd name="T116" fmla="*/ 144 w 159"/>
                <a:gd name="T117" fmla="*/ 132 h 134"/>
                <a:gd name="T118" fmla="*/ 149 w 159"/>
                <a:gd name="T119" fmla="*/ 124 h 134"/>
                <a:gd name="T120" fmla="*/ 157 w 159"/>
                <a:gd name="T121" fmla="*/ 122 h 134"/>
                <a:gd name="T122" fmla="*/ 155 w 159"/>
                <a:gd name="T123" fmla="*/ 11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 h="134">
                  <a:moveTo>
                    <a:pt x="155" y="116"/>
                  </a:moveTo>
                  <a:cubicBezTo>
                    <a:pt x="153" y="115"/>
                    <a:pt x="155" y="109"/>
                    <a:pt x="151" y="107"/>
                  </a:cubicBezTo>
                  <a:cubicBezTo>
                    <a:pt x="147" y="105"/>
                    <a:pt x="144" y="103"/>
                    <a:pt x="143" y="100"/>
                  </a:cubicBezTo>
                  <a:cubicBezTo>
                    <a:pt x="142" y="98"/>
                    <a:pt x="137" y="95"/>
                    <a:pt x="137" y="93"/>
                  </a:cubicBezTo>
                  <a:cubicBezTo>
                    <a:pt x="138" y="91"/>
                    <a:pt x="147" y="85"/>
                    <a:pt x="145" y="82"/>
                  </a:cubicBezTo>
                  <a:cubicBezTo>
                    <a:pt x="144" y="78"/>
                    <a:pt x="138" y="79"/>
                    <a:pt x="138" y="77"/>
                  </a:cubicBezTo>
                  <a:cubicBezTo>
                    <a:pt x="137" y="76"/>
                    <a:pt x="138" y="72"/>
                    <a:pt x="136" y="68"/>
                  </a:cubicBezTo>
                  <a:cubicBezTo>
                    <a:pt x="135" y="65"/>
                    <a:pt x="138" y="62"/>
                    <a:pt x="136" y="60"/>
                  </a:cubicBezTo>
                  <a:cubicBezTo>
                    <a:pt x="135" y="58"/>
                    <a:pt x="137" y="54"/>
                    <a:pt x="137" y="53"/>
                  </a:cubicBezTo>
                  <a:cubicBezTo>
                    <a:pt x="138" y="51"/>
                    <a:pt x="141" y="50"/>
                    <a:pt x="140" y="46"/>
                  </a:cubicBezTo>
                  <a:cubicBezTo>
                    <a:pt x="140" y="44"/>
                    <a:pt x="141" y="43"/>
                    <a:pt x="142" y="43"/>
                  </a:cubicBezTo>
                  <a:cubicBezTo>
                    <a:pt x="141" y="40"/>
                    <a:pt x="141" y="34"/>
                    <a:pt x="141" y="33"/>
                  </a:cubicBezTo>
                  <a:cubicBezTo>
                    <a:pt x="141" y="32"/>
                    <a:pt x="137" y="32"/>
                    <a:pt x="135" y="32"/>
                  </a:cubicBezTo>
                  <a:cubicBezTo>
                    <a:pt x="133" y="32"/>
                    <a:pt x="131" y="27"/>
                    <a:pt x="130" y="27"/>
                  </a:cubicBezTo>
                  <a:cubicBezTo>
                    <a:pt x="128" y="27"/>
                    <a:pt x="126" y="26"/>
                    <a:pt x="126" y="25"/>
                  </a:cubicBezTo>
                  <a:cubicBezTo>
                    <a:pt x="126" y="23"/>
                    <a:pt x="121" y="22"/>
                    <a:pt x="119" y="22"/>
                  </a:cubicBezTo>
                  <a:cubicBezTo>
                    <a:pt x="117" y="23"/>
                    <a:pt x="116" y="21"/>
                    <a:pt x="115" y="21"/>
                  </a:cubicBezTo>
                  <a:cubicBezTo>
                    <a:pt x="114" y="21"/>
                    <a:pt x="111" y="19"/>
                    <a:pt x="109" y="18"/>
                  </a:cubicBezTo>
                  <a:cubicBezTo>
                    <a:pt x="108" y="16"/>
                    <a:pt x="101" y="16"/>
                    <a:pt x="100" y="18"/>
                  </a:cubicBezTo>
                  <a:cubicBezTo>
                    <a:pt x="99" y="19"/>
                    <a:pt x="96" y="18"/>
                    <a:pt x="94" y="18"/>
                  </a:cubicBezTo>
                  <a:cubicBezTo>
                    <a:pt x="92" y="18"/>
                    <a:pt x="88" y="22"/>
                    <a:pt x="87" y="23"/>
                  </a:cubicBezTo>
                  <a:cubicBezTo>
                    <a:pt x="86" y="24"/>
                    <a:pt x="83" y="25"/>
                    <a:pt x="81" y="25"/>
                  </a:cubicBezTo>
                  <a:cubicBezTo>
                    <a:pt x="81" y="27"/>
                    <a:pt x="81" y="28"/>
                    <a:pt x="80" y="29"/>
                  </a:cubicBezTo>
                  <a:cubicBezTo>
                    <a:pt x="79" y="31"/>
                    <a:pt x="70" y="32"/>
                    <a:pt x="63" y="33"/>
                  </a:cubicBezTo>
                  <a:cubicBezTo>
                    <a:pt x="56" y="33"/>
                    <a:pt x="56" y="24"/>
                    <a:pt x="48" y="24"/>
                  </a:cubicBezTo>
                  <a:cubicBezTo>
                    <a:pt x="43" y="24"/>
                    <a:pt x="39" y="19"/>
                    <a:pt x="38" y="14"/>
                  </a:cubicBezTo>
                  <a:cubicBezTo>
                    <a:pt x="35" y="13"/>
                    <a:pt x="32" y="11"/>
                    <a:pt x="33" y="10"/>
                  </a:cubicBezTo>
                  <a:cubicBezTo>
                    <a:pt x="33" y="9"/>
                    <a:pt x="35" y="1"/>
                    <a:pt x="31" y="3"/>
                  </a:cubicBezTo>
                  <a:cubicBezTo>
                    <a:pt x="27" y="5"/>
                    <a:pt x="22" y="11"/>
                    <a:pt x="15" y="10"/>
                  </a:cubicBezTo>
                  <a:cubicBezTo>
                    <a:pt x="8" y="9"/>
                    <a:pt x="13" y="8"/>
                    <a:pt x="10" y="7"/>
                  </a:cubicBezTo>
                  <a:cubicBezTo>
                    <a:pt x="6" y="5"/>
                    <a:pt x="8" y="1"/>
                    <a:pt x="5" y="1"/>
                  </a:cubicBezTo>
                  <a:cubicBezTo>
                    <a:pt x="1" y="0"/>
                    <a:pt x="4" y="5"/>
                    <a:pt x="2" y="5"/>
                  </a:cubicBezTo>
                  <a:cubicBezTo>
                    <a:pt x="0" y="5"/>
                    <a:pt x="2" y="10"/>
                    <a:pt x="2" y="11"/>
                  </a:cubicBezTo>
                  <a:cubicBezTo>
                    <a:pt x="3" y="13"/>
                    <a:pt x="1" y="20"/>
                    <a:pt x="2" y="20"/>
                  </a:cubicBezTo>
                  <a:cubicBezTo>
                    <a:pt x="4" y="20"/>
                    <a:pt x="6" y="25"/>
                    <a:pt x="6" y="26"/>
                  </a:cubicBezTo>
                  <a:cubicBezTo>
                    <a:pt x="6" y="27"/>
                    <a:pt x="9" y="31"/>
                    <a:pt x="9" y="33"/>
                  </a:cubicBezTo>
                  <a:cubicBezTo>
                    <a:pt x="9" y="35"/>
                    <a:pt x="12" y="37"/>
                    <a:pt x="13" y="37"/>
                  </a:cubicBezTo>
                  <a:cubicBezTo>
                    <a:pt x="15" y="37"/>
                    <a:pt x="17" y="38"/>
                    <a:pt x="17" y="40"/>
                  </a:cubicBezTo>
                  <a:cubicBezTo>
                    <a:pt x="16" y="42"/>
                    <a:pt x="17" y="45"/>
                    <a:pt x="16" y="45"/>
                  </a:cubicBezTo>
                  <a:cubicBezTo>
                    <a:pt x="14" y="45"/>
                    <a:pt x="14" y="51"/>
                    <a:pt x="12" y="51"/>
                  </a:cubicBezTo>
                  <a:cubicBezTo>
                    <a:pt x="11" y="52"/>
                    <a:pt x="12" y="58"/>
                    <a:pt x="13" y="59"/>
                  </a:cubicBezTo>
                  <a:cubicBezTo>
                    <a:pt x="15" y="59"/>
                    <a:pt x="17" y="61"/>
                    <a:pt x="17" y="63"/>
                  </a:cubicBezTo>
                  <a:cubicBezTo>
                    <a:pt x="17" y="65"/>
                    <a:pt x="24" y="69"/>
                    <a:pt x="26" y="69"/>
                  </a:cubicBezTo>
                  <a:cubicBezTo>
                    <a:pt x="28" y="70"/>
                    <a:pt x="29" y="73"/>
                    <a:pt x="30" y="74"/>
                  </a:cubicBezTo>
                  <a:cubicBezTo>
                    <a:pt x="31" y="75"/>
                    <a:pt x="29" y="78"/>
                    <a:pt x="29" y="79"/>
                  </a:cubicBezTo>
                  <a:cubicBezTo>
                    <a:pt x="30" y="81"/>
                    <a:pt x="32" y="82"/>
                    <a:pt x="32" y="85"/>
                  </a:cubicBezTo>
                  <a:cubicBezTo>
                    <a:pt x="32" y="86"/>
                    <a:pt x="34" y="89"/>
                    <a:pt x="37" y="91"/>
                  </a:cubicBezTo>
                  <a:cubicBezTo>
                    <a:pt x="37" y="91"/>
                    <a:pt x="38" y="91"/>
                    <a:pt x="39" y="91"/>
                  </a:cubicBezTo>
                  <a:cubicBezTo>
                    <a:pt x="41" y="91"/>
                    <a:pt x="41" y="88"/>
                    <a:pt x="42" y="90"/>
                  </a:cubicBezTo>
                  <a:cubicBezTo>
                    <a:pt x="44" y="91"/>
                    <a:pt x="46" y="90"/>
                    <a:pt x="48" y="90"/>
                  </a:cubicBezTo>
                  <a:cubicBezTo>
                    <a:pt x="50" y="89"/>
                    <a:pt x="54" y="98"/>
                    <a:pt x="56" y="102"/>
                  </a:cubicBezTo>
                  <a:cubicBezTo>
                    <a:pt x="58" y="106"/>
                    <a:pt x="58" y="108"/>
                    <a:pt x="61" y="110"/>
                  </a:cubicBezTo>
                  <a:cubicBezTo>
                    <a:pt x="63" y="111"/>
                    <a:pt x="67" y="110"/>
                    <a:pt x="70" y="114"/>
                  </a:cubicBezTo>
                  <a:cubicBezTo>
                    <a:pt x="74" y="118"/>
                    <a:pt x="84" y="121"/>
                    <a:pt x="89" y="121"/>
                  </a:cubicBezTo>
                  <a:cubicBezTo>
                    <a:pt x="93" y="122"/>
                    <a:pt x="96" y="117"/>
                    <a:pt x="102" y="118"/>
                  </a:cubicBezTo>
                  <a:cubicBezTo>
                    <a:pt x="107" y="119"/>
                    <a:pt x="106" y="126"/>
                    <a:pt x="108" y="128"/>
                  </a:cubicBezTo>
                  <a:cubicBezTo>
                    <a:pt x="110" y="131"/>
                    <a:pt x="132" y="133"/>
                    <a:pt x="136" y="134"/>
                  </a:cubicBezTo>
                  <a:cubicBezTo>
                    <a:pt x="137" y="134"/>
                    <a:pt x="141" y="134"/>
                    <a:pt x="144" y="134"/>
                  </a:cubicBezTo>
                  <a:cubicBezTo>
                    <a:pt x="144" y="134"/>
                    <a:pt x="144" y="133"/>
                    <a:pt x="144" y="132"/>
                  </a:cubicBezTo>
                  <a:cubicBezTo>
                    <a:pt x="144" y="129"/>
                    <a:pt x="147" y="125"/>
                    <a:pt x="149" y="124"/>
                  </a:cubicBezTo>
                  <a:cubicBezTo>
                    <a:pt x="152" y="123"/>
                    <a:pt x="154" y="122"/>
                    <a:pt x="157" y="122"/>
                  </a:cubicBezTo>
                  <a:cubicBezTo>
                    <a:pt x="159" y="122"/>
                    <a:pt x="157" y="117"/>
                    <a:pt x="155" y="116"/>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9" name="Freeform 158"/>
            <p:cNvSpPr>
              <a:spLocks noEditPoints="1"/>
            </p:cNvSpPr>
            <p:nvPr/>
          </p:nvSpPr>
          <p:spPr bwMode="auto">
            <a:xfrm>
              <a:off x="9980063" y="4312784"/>
              <a:ext cx="1135063" cy="534988"/>
            </a:xfrm>
            <a:custGeom>
              <a:avLst/>
              <a:gdLst>
                <a:gd name="T0" fmla="*/ 316 w 327"/>
                <a:gd name="T1" fmla="*/ 64 h 154"/>
                <a:gd name="T2" fmla="*/ 305 w 327"/>
                <a:gd name="T3" fmla="*/ 53 h 154"/>
                <a:gd name="T4" fmla="*/ 284 w 327"/>
                <a:gd name="T5" fmla="*/ 50 h 154"/>
                <a:gd name="T6" fmla="*/ 265 w 327"/>
                <a:gd name="T7" fmla="*/ 36 h 154"/>
                <a:gd name="T8" fmla="*/ 243 w 327"/>
                <a:gd name="T9" fmla="*/ 12 h 154"/>
                <a:gd name="T10" fmla="*/ 220 w 327"/>
                <a:gd name="T11" fmla="*/ 21 h 154"/>
                <a:gd name="T12" fmla="*/ 215 w 327"/>
                <a:gd name="T13" fmla="*/ 15 h 154"/>
                <a:gd name="T14" fmla="*/ 203 w 327"/>
                <a:gd name="T15" fmla="*/ 14 h 154"/>
                <a:gd name="T16" fmla="*/ 197 w 327"/>
                <a:gd name="T17" fmla="*/ 2 h 154"/>
                <a:gd name="T18" fmla="*/ 169 w 327"/>
                <a:gd name="T19" fmla="*/ 7 h 154"/>
                <a:gd name="T20" fmla="*/ 137 w 327"/>
                <a:gd name="T21" fmla="*/ 14 h 154"/>
                <a:gd name="T22" fmla="*/ 121 w 327"/>
                <a:gd name="T23" fmla="*/ 22 h 154"/>
                <a:gd name="T24" fmla="*/ 118 w 327"/>
                <a:gd name="T25" fmla="*/ 33 h 154"/>
                <a:gd name="T26" fmla="*/ 121 w 327"/>
                <a:gd name="T27" fmla="*/ 43 h 154"/>
                <a:gd name="T28" fmla="*/ 112 w 327"/>
                <a:gd name="T29" fmla="*/ 49 h 154"/>
                <a:gd name="T30" fmla="*/ 100 w 327"/>
                <a:gd name="T31" fmla="*/ 48 h 154"/>
                <a:gd name="T32" fmla="*/ 80 w 327"/>
                <a:gd name="T33" fmla="*/ 50 h 154"/>
                <a:gd name="T34" fmla="*/ 65 w 327"/>
                <a:gd name="T35" fmla="*/ 50 h 154"/>
                <a:gd name="T36" fmla="*/ 44 w 327"/>
                <a:gd name="T37" fmla="*/ 41 h 154"/>
                <a:gd name="T38" fmla="*/ 25 w 327"/>
                <a:gd name="T39" fmla="*/ 47 h 154"/>
                <a:gd name="T40" fmla="*/ 18 w 327"/>
                <a:gd name="T41" fmla="*/ 60 h 154"/>
                <a:gd name="T42" fmla="*/ 2 w 327"/>
                <a:gd name="T43" fmla="*/ 63 h 154"/>
                <a:gd name="T44" fmla="*/ 0 w 327"/>
                <a:gd name="T45" fmla="*/ 74 h 154"/>
                <a:gd name="T46" fmla="*/ 12 w 327"/>
                <a:gd name="T47" fmla="*/ 81 h 154"/>
                <a:gd name="T48" fmla="*/ 20 w 327"/>
                <a:gd name="T49" fmla="*/ 95 h 154"/>
                <a:gd name="T50" fmla="*/ 41 w 327"/>
                <a:gd name="T51" fmla="*/ 90 h 154"/>
                <a:gd name="T52" fmla="*/ 46 w 327"/>
                <a:gd name="T53" fmla="*/ 107 h 154"/>
                <a:gd name="T54" fmla="*/ 31 w 327"/>
                <a:gd name="T55" fmla="*/ 117 h 154"/>
                <a:gd name="T56" fmla="*/ 46 w 327"/>
                <a:gd name="T57" fmla="*/ 132 h 154"/>
                <a:gd name="T58" fmla="*/ 53 w 327"/>
                <a:gd name="T59" fmla="*/ 141 h 154"/>
                <a:gd name="T60" fmla="*/ 77 w 327"/>
                <a:gd name="T61" fmla="*/ 145 h 154"/>
                <a:gd name="T62" fmla="*/ 99 w 327"/>
                <a:gd name="T63" fmla="*/ 103 h 154"/>
                <a:gd name="T64" fmla="*/ 111 w 327"/>
                <a:gd name="T65" fmla="*/ 104 h 154"/>
                <a:gd name="T66" fmla="*/ 136 w 327"/>
                <a:gd name="T67" fmla="*/ 124 h 154"/>
                <a:gd name="T68" fmla="*/ 160 w 327"/>
                <a:gd name="T69" fmla="*/ 137 h 154"/>
                <a:gd name="T70" fmla="*/ 178 w 327"/>
                <a:gd name="T71" fmla="*/ 151 h 154"/>
                <a:gd name="T72" fmla="*/ 195 w 327"/>
                <a:gd name="T73" fmla="*/ 143 h 154"/>
                <a:gd name="T74" fmla="*/ 213 w 327"/>
                <a:gd name="T75" fmla="*/ 133 h 154"/>
                <a:gd name="T76" fmla="*/ 239 w 327"/>
                <a:gd name="T77" fmla="*/ 132 h 154"/>
                <a:gd name="T78" fmla="*/ 274 w 327"/>
                <a:gd name="T79" fmla="*/ 138 h 154"/>
                <a:gd name="T80" fmla="*/ 275 w 327"/>
                <a:gd name="T81" fmla="*/ 119 h 154"/>
                <a:gd name="T82" fmla="*/ 286 w 327"/>
                <a:gd name="T83" fmla="*/ 108 h 154"/>
                <a:gd name="T84" fmla="*/ 296 w 327"/>
                <a:gd name="T85" fmla="*/ 90 h 154"/>
                <a:gd name="T86" fmla="*/ 317 w 327"/>
                <a:gd name="T87" fmla="*/ 88 h 154"/>
                <a:gd name="T88" fmla="*/ 324 w 327"/>
                <a:gd name="T89" fmla="*/ 71 h 154"/>
                <a:gd name="T90" fmla="*/ 122 w 327"/>
                <a:gd name="T91" fmla="*/ 98 h 154"/>
                <a:gd name="T92" fmla="*/ 257 w 327"/>
                <a:gd name="T93" fmla="*/ 97 h 154"/>
                <a:gd name="T94" fmla="*/ 224 w 327"/>
                <a:gd name="T95" fmla="*/ 97 h 154"/>
                <a:gd name="T96" fmla="*/ 257 w 327"/>
                <a:gd name="T97" fmla="*/ 9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7" h="154">
                  <a:moveTo>
                    <a:pt x="325" y="63"/>
                  </a:moveTo>
                  <a:cubicBezTo>
                    <a:pt x="325" y="61"/>
                    <a:pt x="324" y="62"/>
                    <a:pt x="323" y="63"/>
                  </a:cubicBezTo>
                  <a:cubicBezTo>
                    <a:pt x="321" y="63"/>
                    <a:pt x="318" y="64"/>
                    <a:pt x="316" y="64"/>
                  </a:cubicBezTo>
                  <a:cubicBezTo>
                    <a:pt x="315" y="64"/>
                    <a:pt x="312" y="62"/>
                    <a:pt x="312" y="60"/>
                  </a:cubicBezTo>
                  <a:cubicBezTo>
                    <a:pt x="312" y="59"/>
                    <a:pt x="312" y="57"/>
                    <a:pt x="310" y="57"/>
                  </a:cubicBezTo>
                  <a:cubicBezTo>
                    <a:pt x="309" y="57"/>
                    <a:pt x="307" y="57"/>
                    <a:pt x="305" y="53"/>
                  </a:cubicBezTo>
                  <a:cubicBezTo>
                    <a:pt x="304" y="50"/>
                    <a:pt x="302" y="50"/>
                    <a:pt x="300" y="49"/>
                  </a:cubicBezTo>
                  <a:cubicBezTo>
                    <a:pt x="299" y="48"/>
                    <a:pt x="294" y="51"/>
                    <a:pt x="292" y="51"/>
                  </a:cubicBezTo>
                  <a:cubicBezTo>
                    <a:pt x="290" y="52"/>
                    <a:pt x="287" y="51"/>
                    <a:pt x="284" y="50"/>
                  </a:cubicBezTo>
                  <a:cubicBezTo>
                    <a:pt x="282" y="50"/>
                    <a:pt x="280" y="45"/>
                    <a:pt x="278" y="46"/>
                  </a:cubicBezTo>
                  <a:cubicBezTo>
                    <a:pt x="276" y="46"/>
                    <a:pt x="275" y="51"/>
                    <a:pt x="273" y="51"/>
                  </a:cubicBezTo>
                  <a:cubicBezTo>
                    <a:pt x="272" y="51"/>
                    <a:pt x="268" y="41"/>
                    <a:pt x="265" y="36"/>
                  </a:cubicBezTo>
                  <a:cubicBezTo>
                    <a:pt x="262" y="31"/>
                    <a:pt x="256" y="21"/>
                    <a:pt x="250" y="19"/>
                  </a:cubicBezTo>
                  <a:cubicBezTo>
                    <a:pt x="245" y="17"/>
                    <a:pt x="247" y="14"/>
                    <a:pt x="248" y="13"/>
                  </a:cubicBezTo>
                  <a:cubicBezTo>
                    <a:pt x="249" y="11"/>
                    <a:pt x="245" y="11"/>
                    <a:pt x="243" y="12"/>
                  </a:cubicBezTo>
                  <a:cubicBezTo>
                    <a:pt x="240" y="13"/>
                    <a:pt x="238" y="16"/>
                    <a:pt x="235" y="16"/>
                  </a:cubicBezTo>
                  <a:cubicBezTo>
                    <a:pt x="233" y="17"/>
                    <a:pt x="229" y="21"/>
                    <a:pt x="227" y="20"/>
                  </a:cubicBezTo>
                  <a:cubicBezTo>
                    <a:pt x="224" y="19"/>
                    <a:pt x="223" y="23"/>
                    <a:pt x="220" y="21"/>
                  </a:cubicBezTo>
                  <a:cubicBezTo>
                    <a:pt x="218" y="19"/>
                    <a:pt x="223" y="18"/>
                    <a:pt x="223" y="16"/>
                  </a:cubicBezTo>
                  <a:cubicBezTo>
                    <a:pt x="223" y="14"/>
                    <a:pt x="220" y="17"/>
                    <a:pt x="219" y="16"/>
                  </a:cubicBezTo>
                  <a:cubicBezTo>
                    <a:pt x="218" y="15"/>
                    <a:pt x="215" y="13"/>
                    <a:pt x="215" y="15"/>
                  </a:cubicBezTo>
                  <a:cubicBezTo>
                    <a:pt x="215" y="17"/>
                    <a:pt x="213" y="16"/>
                    <a:pt x="213" y="15"/>
                  </a:cubicBezTo>
                  <a:cubicBezTo>
                    <a:pt x="213" y="13"/>
                    <a:pt x="211" y="11"/>
                    <a:pt x="210" y="13"/>
                  </a:cubicBezTo>
                  <a:cubicBezTo>
                    <a:pt x="209" y="14"/>
                    <a:pt x="204" y="15"/>
                    <a:pt x="203" y="14"/>
                  </a:cubicBezTo>
                  <a:cubicBezTo>
                    <a:pt x="202" y="13"/>
                    <a:pt x="203" y="12"/>
                    <a:pt x="204" y="10"/>
                  </a:cubicBezTo>
                  <a:cubicBezTo>
                    <a:pt x="204" y="9"/>
                    <a:pt x="202" y="7"/>
                    <a:pt x="202" y="5"/>
                  </a:cubicBezTo>
                  <a:cubicBezTo>
                    <a:pt x="202" y="3"/>
                    <a:pt x="199" y="1"/>
                    <a:pt x="197" y="2"/>
                  </a:cubicBezTo>
                  <a:cubicBezTo>
                    <a:pt x="195" y="2"/>
                    <a:pt x="193" y="2"/>
                    <a:pt x="191" y="1"/>
                  </a:cubicBezTo>
                  <a:cubicBezTo>
                    <a:pt x="189" y="0"/>
                    <a:pt x="181" y="1"/>
                    <a:pt x="181" y="3"/>
                  </a:cubicBezTo>
                  <a:cubicBezTo>
                    <a:pt x="180" y="5"/>
                    <a:pt x="171" y="6"/>
                    <a:pt x="169" y="7"/>
                  </a:cubicBezTo>
                  <a:cubicBezTo>
                    <a:pt x="167" y="8"/>
                    <a:pt x="160" y="9"/>
                    <a:pt x="158" y="9"/>
                  </a:cubicBezTo>
                  <a:cubicBezTo>
                    <a:pt x="155" y="9"/>
                    <a:pt x="153" y="12"/>
                    <a:pt x="149" y="12"/>
                  </a:cubicBezTo>
                  <a:cubicBezTo>
                    <a:pt x="146" y="12"/>
                    <a:pt x="140" y="12"/>
                    <a:pt x="137" y="14"/>
                  </a:cubicBezTo>
                  <a:cubicBezTo>
                    <a:pt x="134" y="16"/>
                    <a:pt x="130" y="14"/>
                    <a:pt x="128" y="15"/>
                  </a:cubicBezTo>
                  <a:cubicBezTo>
                    <a:pt x="125" y="16"/>
                    <a:pt x="122" y="15"/>
                    <a:pt x="121" y="15"/>
                  </a:cubicBezTo>
                  <a:cubicBezTo>
                    <a:pt x="120" y="16"/>
                    <a:pt x="120" y="20"/>
                    <a:pt x="121" y="22"/>
                  </a:cubicBezTo>
                  <a:cubicBezTo>
                    <a:pt x="122" y="24"/>
                    <a:pt x="128" y="25"/>
                    <a:pt x="128" y="26"/>
                  </a:cubicBezTo>
                  <a:cubicBezTo>
                    <a:pt x="129" y="27"/>
                    <a:pt x="123" y="27"/>
                    <a:pt x="120" y="27"/>
                  </a:cubicBezTo>
                  <a:cubicBezTo>
                    <a:pt x="117" y="28"/>
                    <a:pt x="118" y="31"/>
                    <a:pt x="118" y="33"/>
                  </a:cubicBezTo>
                  <a:cubicBezTo>
                    <a:pt x="119" y="35"/>
                    <a:pt x="115" y="36"/>
                    <a:pt x="113" y="37"/>
                  </a:cubicBezTo>
                  <a:cubicBezTo>
                    <a:pt x="111" y="38"/>
                    <a:pt x="113" y="41"/>
                    <a:pt x="115" y="41"/>
                  </a:cubicBezTo>
                  <a:cubicBezTo>
                    <a:pt x="118" y="41"/>
                    <a:pt x="119" y="43"/>
                    <a:pt x="121" y="43"/>
                  </a:cubicBezTo>
                  <a:cubicBezTo>
                    <a:pt x="123" y="43"/>
                    <a:pt x="123" y="47"/>
                    <a:pt x="123" y="49"/>
                  </a:cubicBezTo>
                  <a:cubicBezTo>
                    <a:pt x="123" y="51"/>
                    <a:pt x="121" y="52"/>
                    <a:pt x="118" y="52"/>
                  </a:cubicBezTo>
                  <a:cubicBezTo>
                    <a:pt x="115" y="52"/>
                    <a:pt x="114" y="50"/>
                    <a:pt x="112" y="49"/>
                  </a:cubicBezTo>
                  <a:cubicBezTo>
                    <a:pt x="110" y="49"/>
                    <a:pt x="111" y="53"/>
                    <a:pt x="109" y="53"/>
                  </a:cubicBezTo>
                  <a:cubicBezTo>
                    <a:pt x="108" y="54"/>
                    <a:pt x="108" y="51"/>
                    <a:pt x="105" y="51"/>
                  </a:cubicBezTo>
                  <a:cubicBezTo>
                    <a:pt x="103" y="51"/>
                    <a:pt x="101" y="50"/>
                    <a:pt x="100" y="48"/>
                  </a:cubicBezTo>
                  <a:cubicBezTo>
                    <a:pt x="99" y="46"/>
                    <a:pt x="94" y="46"/>
                    <a:pt x="92" y="48"/>
                  </a:cubicBezTo>
                  <a:cubicBezTo>
                    <a:pt x="90" y="50"/>
                    <a:pt x="89" y="49"/>
                    <a:pt x="88" y="48"/>
                  </a:cubicBezTo>
                  <a:cubicBezTo>
                    <a:pt x="86" y="46"/>
                    <a:pt x="80" y="48"/>
                    <a:pt x="80" y="50"/>
                  </a:cubicBezTo>
                  <a:cubicBezTo>
                    <a:pt x="79" y="52"/>
                    <a:pt x="75" y="53"/>
                    <a:pt x="72" y="51"/>
                  </a:cubicBezTo>
                  <a:cubicBezTo>
                    <a:pt x="69" y="49"/>
                    <a:pt x="68" y="48"/>
                    <a:pt x="68" y="51"/>
                  </a:cubicBezTo>
                  <a:cubicBezTo>
                    <a:pt x="68" y="53"/>
                    <a:pt x="65" y="51"/>
                    <a:pt x="65" y="50"/>
                  </a:cubicBezTo>
                  <a:cubicBezTo>
                    <a:pt x="65" y="48"/>
                    <a:pt x="61" y="45"/>
                    <a:pt x="59" y="44"/>
                  </a:cubicBezTo>
                  <a:cubicBezTo>
                    <a:pt x="57" y="43"/>
                    <a:pt x="50" y="43"/>
                    <a:pt x="49" y="41"/>
                  </a:cubicBezTo>
                  <a:cubicBezTo>
                    <a:pt x="49" y="40"/>
                    <a:pt x="45" y="39"/>
                    <a:pt x="44" y="41"/>
                  </a:cubicBezTo>
                  <a:cubicBezTo>
                    <a:pt x="43" y="44"/>
                    <a:pt x="41" y="42"/>
                    <a:pt x="39" y="41"/>
                  </a:cubicBezTo>
                  <a:cubicBezTo>
                    <a:pt x="38" y="40"/>
                    <a:pt x="35" y="42"/>
                    <a:pt x="33" y="43"/>
                  </a:cubicBezTo>
                  <a:cubicBezTo>
                    <a:pt x="32" y="44"/>
                    <a:pt x="27" y="47"/>
                    <a:pt x="25" y="47"/>
                  </a:cubicBezTo>
                  <a:cubicBezTo>
                    <a:pt x="22" y="47"/>
                    <a:pt x="24" y="50"/>
                    <a:pt x="21" y="51"/>
                  </a:cubicBezTo>
                  <a:cubicBezTo>
                    <a:pt x="17" y="51"/>
                    <a:pt x="18" y="54"/>
                    <a:pt x="18" y="55"/>
                  </a:cubicBezTo>
                  <a:cubicBezTo>
                    <a:pt x="19" y="56"/>
                    <a:pt x="21" y="59"/>
                    <a:pt x="18" y="60"/>
                  </a:cubicBezTo>
                  <a:cubicBezTo>
                    <a:pt x="15" y="61"/>
                    <a:pt x="14" y="56"/>
                    <a:pt x="11" y="55"/>
                  </a:cubicBezTo>
                  <a:cubicBezTo>
                    <a:pt x="9" y="53"/>
                    <a:pt x="7" y="55"/>
                    <a:pt x="7" y="58"/>
                  </a:cubicBezTo>
                  <a:cubicBezTo>
                    <a:pt x="7" y="60"/>
                    <a:pt x="4" y="60"/>
                    <a:pt x="2" y="63"/>
                  </a:cubicBezTo>
                  <a:cubicBezTo>
                    <a:pt x="1" y="65"/>
                    <a:pt x="5" y="65"/>
                    <a:pt x="5" y="66"/>
                  </a:cubicBezTo>
                  <a:cubicBezTo>
                    <a:pt x="5" y="68"/>
                    <a:pt x="3" y="69"/>
                    <a:pt x="2" y="69"/>
                  </a:cubicBezTo>
                  <a:cubicBezTo>
                    <a:pt x="1" y="69"/>
                    <a:pt x="0" y="73"/>
                    <a:pt x="0" y="74"/>
                  </a:cubicBezTo>
                  <a:cubicBezTo>
                    <a:pt x="1" y="75"/>
                    <a:pt x="5" y="75"/>
                    <a:pt x="5" y="77"/>
                  </a:cubicBezTo>
                  <a:cubicBezTo>
                    <a:pt x="5" y="80"/>
                    <a:pt x="4" y="82"/>
                    <a:pt x="6" y="81"/>
                  </a:cubicBezTo>
                  <a:cubicBezTo>
                    <a:pt x="8" y="81"/>
                    <a:pt x="11" y="81"/>
                    <a:pt x="12" y="81"/>
                  </a:cubicBezTo>
                  <a:cubicBezTo>
                    <a:pt x="13" y="81"/>
                    <a:pt x="14" y="84"/>
                    <a:pt x="17" y="87"/>
                  </a:cubicBezTo>
                  <a:cubicBezTo>
                    <a:pt x="19" y="90"/>
                    <a:pt x="21" y="91"/>
                    <a:pt x="18" y="92"/>
                  </a:cubicBezTo>
                  <a:cubicBezTo>
                    <a:pt x="16" y="92"/>
                    <a:pt x="17" y="94"/>
                    <a:pt x="20" y="95"/>
                  </a:cubicBezTo>
                  <a:cubicBezTo>
                    <a:pt x="21" y="96"/>
                    <a:pt x="22" y="96"/>
                    <a:pt x="22" y="97"/>
                  </a:cubicBezTo>
                  <a:cubicBezTo>
                    <a:pt x="23" y="97"/>
                    <a:pt x="23" y="96"/>
                    <a:pt x="24" y="96"/>
                  </a:cubicBezTo>
                  <a:cubicBezTo>
                    <a:pt x="28" y="92"/>
                    <a:pt x="35" y="89"/>
                    <a:pt x="41" y="90"/>
                  </a:cubicBezTo>
                  <a:cubicBezTo>
                    <a:pt x="46" y="92"/>
                    <a:pt x="51" y="89"/>
                    <a:pt x="53" y="93"/>
                  </a:cubicBezTo>
                  <a:cubicBezTo>
                    <a:pt x="56" y="96"/>
                    <a:pt x="53" y="102"/>
                    <a:pt x="54" y="105"/>
                  </a:cubicBezTo>
                  <a:cubicBezTo>
                    <a:pt x="55" y="107"/>
                    <a:pt x="50" y="107"/>
                    <a:pt x="46" y="107"/>
                  </a:cubicBezTo>
                  <a:cubicBezTo>
                    <a:pt x="43" y="106"/>
                    <a:pt x="35" y="108"/>
                    <a:pt x="36" y="110"/>
                  </a:cubicBezTo>
                  <a:cubicBezTo>
                    <a:pt x="37" y="112"/>
                    <a:pt x="40" y="117"/>
                    <a:pt x="35" y="115"/>
                  </a:cubicBezTo>
                  <a:cubicBezTo>
                    <a:pt x="30" y="112"/>
                    <a:pt x="28" y="117"/>
                    <a:pt x="31" y="117"/>
                  </a:cubicBezTo>
                  <a:cubicBezTo>
                    <a:pt x="34" y="117"/>
                    <a:pt x="37" y="121"/>
                    <a:pt x="37" y="123"/>
                  </a:cubicBezTo>
                  <a:cubicBezTo>
                    <a:pt x="37" y="125"/>
                    <a:pt x="37" y="130"/>
                    <a:pt x="40" y="129"/>
                  </a:cubicBezTo>
                  <a:cubicBezTo>
                    <a:pt x="42" y="128"/>
                    <a:pt x="42" y="132"/>
                    <a:pt x="46" y="132"/>
                  </a:cubicBezTo>
                  <a:cubicBezTo>
                    <a:pt x="49" y="132"/>
                    <a:pt x="52" y="133"/>
                    <a:pt x="49" y="136"/>
                  </a:cubicBezTo>
                  <a:cubicBezTo>
                    <a:pt x="47" y="139"/>
                    <a:pt x="51" y="148"/>
                    <a:pt x="52" y="146"/>
                  </a:cubicBezTo>
                  <a:cubicBezTo>
                    <a:pt x="53" y="145"/>
                    <a:pt x="52" y="142"/>
                    <a:pt x="53" y="141"/>
                  </a:cubicBezTo>
                  <a:cubicBezTo>
                    <a:pt x="51" y="136"/>
                    <a:pt x="59" y="136"/>
                    <a:pt x="61" y="136"/>
                  </a:cubicBezTo>
                  <a:cubicBezTo>
                    <a:pt x="64" y="136"/>
                    <a:pt x="68" y="140"/>
                    <a:pt x="71" y="144"/>
                  </a:cubicBezTo>
                  <a:cubicBezTo>
                    <a:pt x="74" y="148"/>
                    <a:pt x="77" y="145"/>
                    <a:pt x="77" y="145"/>
                  </a:cubicBezTo>
                  <a:cubicBezTo>
                    <a:pt x="78" y="109"/>
                    <a:pt x="78" y="109"/>
                    <a:pt x="78" y="109"/>
                  </a:cubicBezTo>
                  <a:cubicBezTo>
                    <a:pt x="98" y="104"/>
                    <a:pt x="98" y="104"/>
                    <a:pt x="98" y="104"/>
                  </a:cubicBezTo>
                  <a:cubicBezTo>
                    <a:pt x="98" y="104"/>
                    <a:pt x="99" y="103"/>
                    <a:pt x="99" y="103"/>
                  </a:cubicBezTo>
                  <a:cubicBezTo>
                    <a:pt x="101" y="99"/>
                    <a:pt x="105" y="102"/>
                    <a:pt x="106" y="103"/>
                  </a:cubicBezTo>
                  <a:cubicBezTo>
                    <a:pt x="107" y="104"/>
                    <a:pt x="107" y="99"/>
                    <a:pt x="109" y="99"/>
                  </a:cubicBezTo>
                  <a:cubicBezTo>
                    <a:pt x="112" y="99"/>
                    <a:pt x="109" y="104"/>
                    <a:pt x="111" y="104"/>
                  </a:cubicBezTo>
                  <a:cubicBezTo>
                    <a:pt x="113" y="104"/>
                    <a:pt x="117" y="110"/>
                    <a:pt x="116" y="114"/>
                  </a:cubicBezTo>
                  <a:cubicBezTo>
                    <a:pt x="119" y="117"/>
                    <a:pt x="125" y="123"/>
                    <a:pt x="125" y="125"/>
                  </a:cubicBezTo>
                  <a:cubicBezTo>
                    <a:pt x="126" y="127"/>
                    <a:pt x="134" y="123"/>
                    <a:pt x="136" y="124"/>
                  </a:cubicBezTo>
                  <a:cubicBezTo>
                    <a:pt x="137" y="125"/>
                    <a:pt x="150" y="125"/>
                    <a:pt x="152" y="125"/>
                  </a:cubicBezTo>
                  <a:cubicBezTo>
                    <a:pt x="154" y="125"/>
                    <a:pt x="156" y="129"/>
                    <a:pt x="158" y="129"/>
                  </a:cubicBezTo>
                  <a:cubicBezTo>
                    <a:pt x="161" y="130"/>
                    <a:pt x="160" y="134"/>
                    <a:pt x="160" y="137"/>
                  </a:cubicBezTo>
                  <a:cubicBezTo>
                    <a:pt x="160" y="140"/>
                    <a:pt x="164" y="143"/>
                    <a:pt x="164" y="145"/>
                  </a:cubicBezTo>
                  <a:cubicBezTo>
                    <a:pt x="165" y="148"/>
                    <a:pt x="169" y="147"/>
                    <a:pt x="171" y="147"/>
                  </a:cubicBezTo>
                  <a:cubicBezTo>
                    <a:pt x="174" y="148"/>
                    <a:pt x="178" y="149"/>
                    <a:pt x="178" y="151"/>
                  </a:cubicBezTo>
                  <a:cubicBezTo>
                    <a:pt x="178" y="154"/>
                    <a:pt x="182" y="152"/>
                    <a:pt x="182" y="150"/>
                  </a:cubicBezTo>
                  <a:cubicBezTo>
                    <a:pt x="182" y="148"/>
                    <a:pt x="185" y="146"/>
                    <a:pt x="190" y="144"/>
                  </a:cubicBezTo>
                  <a:cubicBezTo>
                    <a:pt x="192" y="143"/>
                    <a:pt x="194" y="143"/>
                    <a:pt x="195" y="143"/>
                  </a:cubicBezTo>
                  <a:cubicBezTo>
                    <a:pt x="196" y="141"/>
                    <a:pt x="197" y="139"/>
                    <a:pt x="197" y="139"/>
                  </a:cubicBezTo>
                  <a:cubicBezTo>
                    <a:pt x="199" y="138"/>
                    <a:pt x="202" y="136"/>
                    <a:pt x="202" y="133"/>
                  </a:cubicBezTo>
                  <a:cubicBezTo>
                    <a:pt x="202" y="131"/>
                    <a:pt x="209" y="131"/>
                    <a:pt x="213" y="133"/>
                  </a:cubicBezTo>
                  <a:cubicBezTo>
                    <a:pt x="217" y="135"/>
                    <a:pt x="220" y="135"/>
                    <a:pt x="220" y="132"/>
                  </a:cubicBezTo>
                  <a:cubicBezTo>
                    <a:pt x="221" y="129"/>
                    <a:pt x="227" y="128"/>
                    <a:pt x="229" y="129"/>
                  </a:cubicBezTo>
                  <a:cubicBezTo>
                    <a:pt x="231" y="130"/>
                    <a:pt x="236" y="133"/>
                    <a:pt x="239" y="132"/>
                  </a:cubicBezTo>
                  <a:cubicBezTo>
                    <a:pt x="242" y="131"/>
                    <a:pt x="256" y="132"/>
                    <a:pt x="260" y="133"/>
                  </a:cubicBezTo>
                  <a:cubicBezTo>
                    <a:pt x="264" y="134"/>
                    <a:pt x="265" y="131"/>
                    <a:pt x="268" y="135"/>
                  </a:cubicBezTo>
                  <a:cubicBezTo>
                    <a:pt x="270" y="138"/>
                    <a:pt x="271" y="135"/>
                    <a:pt x="274" y="138"/>
                  </a:cubicBezTo>
                  <a:cubicBezTo>
                    <a:pt x="274" y="137"/>
                    <a:pt x="274" y="136"/>
                    <a:pt x="274" y="134"/>
                  </a:cubicBezTo>
                  <a:cubicBezTo>
                    <a:pt x="274" y="132"/>
                    <a:pt x="278" y="130"/>
                    <a:pt x="278" y="128"/>
                  </a:cubicBezTo>
                  <a:cubicBezTo>
                    <a:pt x="279" y="127"/>
                    <a:pt x="275" y="121"/>
                    <a:pt x="275" y="119"/>
                  </a:cubicBezTo>
                  <a:cubicBezTo>
                    <a:pt x="275" y="118"/>
                    <a:pt x="275" y="113"/>
                    <a:pt x="273" y="112"/>
                  </a:cubicBezTo>
                  <a:cubicBezTo>
                    <a:pt x="272" y="112"/>
                    <a:pt x="277" y="109"/>
                    <a:pt x="278" y="109"/>
                  </a:cubicBezTo>
                  <a:cubicBezTo>
                    <a:pt x="281" y="109"/>
                    <a:pt x="284" y="107"/>
                    <a:pt x="286" y="108"/>
                  </a:cubicBezTo>
                  <a:cubicBezTo>
                    <a:pt x="287" y="109"/>
                    <a:pt x="289" y="109"/>
                    <a:pt x="291" y="109"/>
                  </a:cubicBezTo>
                  <a:cubicBezTo>
                    <a:pt x="294" y="109"/>
                    <a:pt x="293" y="107"/>
                    <a:pt x="291" y="106"/>
                  </a:cubicBezTo>
                  <a:cubicBezTo>
                    <a:pt x="290" y="104"/>
                    <a:pt x="296" y="94"/>
                    <a:pt x="296" y="90"/>
                  </a:cubicBezTo>
                  <a:cubicBezTo>
                    <a:pt x="297" y="86"/>
                    <a:pt x="299" y="90"/>
                    <a:pt x="302" y="90"/>
                  </a:cubicBezTo>
                  <a:cubicBezTo>
                    <a:pt x="304" y="90"/>
                    <a:pt x="308" y="90"/>
                    <a:pt x="309" y="91"/>
                  </a:cubicBezTo>
                  <a:cubicBezTo>
                    <a:pt x="311" y="92"/>
                    <a:pt x="316" y="90"/>
                    <a:pt x="317" y="88"/>
                  </a:cubicBezTo>
                  <a:cubicBezTo>
                    <a:pt x="318" y="86"/>
                    <a:pt x="315" y="86"/>
                    <a:pt x="316" y="81"/>
                  </a:cubicBezTo>
                  <a:cubicBezTo>
                    <a:pt x="316" y="77"/>
                    <a:pt x="318" y="75"/>
                    <a:pt x="321" y="75"/>
                  </a:cubicBezTo>
                  <a:cubicBezTo>
                    <a:pt x="323" y="75"/>
                    <a:pt x="324" y="73"/>
                    <a:pt x="324" y="71"/>
                  </a:cubicBezTo>
                  <a:cubicBezTo>
                    <a:pt x="324" y="69"/>
                    <a:pt x="326" y="68"/>
                    <a:pt x="327" y="66"/>
                  </a:cubicBezTo>
                  <a:cubicBezTo>
                    <a:pt x="326" y="65"/>
                    <a:pt x="326" y="64"/>
                    <a:pt x="325" y="63"/>
                  </a:cubicBezTo>
                  <a:close/>
                  <a:moveTo>
                    <a:pt x="122" y="98"/>
                  </a:moveTo>
                  <a:cubicBezTo>
                    <a:pt x="121" y="99"/>
                    <a:pt x="112" y="96"/>
                    <a:pt x="111" y="95"/>
                  </a:cubicBezTo>
                  <a:cubicBezTo>
                    <a:pt x="110" y="93"/>
                    <a:pt x="124" y="95"/>
                    <a:pt x="122" y="98"/>
                  </a:cubicBezTo>
                  <a:close/>
                  <a:moveTo>
                    <a:pt x="257" y="97"/>
                  </a:moveTo>
                  <a:cubicBezTo>
                    <a:pt x="250" y="97"/>
                    <a:pt x="236" y="93"/>
                    <a:pt x="230" y="100"/>
                  </a:cubicBezTo>
                  <a:cubicBezTo>
                    <a:pt x="224" y="106"/>
                    <a:pt x="228" y="110"/>
                    <a:pt x="225" y="110"/>
                  </a:cubicBezTo>
                  <a:cubicBezTo>
                    <a:pt x="222" y="111"/>
                    <a:pt x="221" y="100"/>
                    <a:pt x="224" y="97"/>
                  </a:cubicBezTo>
                  <a:cubicBezTo>
                    <a:pt x="228" y="94"/>
                    <a:pt x="238" y="92"/>
                    <a:pt x="245" y="94"/>
                  </a:cubicBezTo>
                  <a:cubicBezTo>
                    <a:pt x="252" y="96"/>
                    <a:pt x="264" y="92"/>
                    <a:pt x="265" y="93"/>
                  </a:cubicBezTo>
                  <a:cubicBezTo>
                    <a:pt x="267" y="93"/>
                    <a:pt x="264" y="97"/>
                    <a:pt x="257" y="9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0" name="Freeform 159"/>
            <p:cNvSpPr>
              <a:spLocks noEditPoints="1"/>
            </p:cNvSpPr>
            <p:nvPr/>
          </p:nvSpPr>
          <p:spPr bwMode="auto">
            <a:xfrm>
              <a:off x="9230763" y="3006271"/>
              <a:ext cx="4768850" cy="1820863"/>
            </a:xfrm>
            <a:custGeom>
              <a:avLst/>
              <a:gdLst>
                <a:gd name="T0" fmla="*/ 423 w 1374"/>
                <a:gd name="T1" fmla="*/ 141 h 524"/>
                <a:gd name="T2" fmla="*/ 587 w 1374"/>
                <a:gd name="T3" fmla="*/ 17 h 524"/>
                <a:gd name="T4" fmla="*/ 481 w 1374"/>
                <a:gd name="T5" fmla="*/ 147 h 524"/>
                <a:gd name="T6" fmla="*/ 664 w 1374"/>
                <a:gd name="T7" fmla="*/ 42 h 524"/>
                <a:gd name="T8" fmla="*/ 1003 w 1374"/>
                <a:gd name="T9" fmla="*/ 107 h 524"/>
                <a:gd name="T10" fmla="*/ 1035 w 1374"/>
                <a:gd name="T11" fmla="*/ 118 h 524"/>
                <a:gd name="T12" fmla="*/ 985 w 1374"/>
                <a:gd name="T13" fmla="*/ 471 h 524"/>
                <a:gd name="T14" fmla="*/ 1349 w 1374"/>
                <a:gd name="T15" fmla="*/ 234 h 524"/>
                <a:gd name="T16" fmla="*/ 1232 w 1374"/>
                <a:gd name="T17" fmla="*/ 193 h 524"/>
                <a:gd name="T18" fmla="*/ 1136 w 1374"/>
                <a:gd name="T19" fmla="*/ 197 h 524"/>
                <a:gd name="T20" fmla="*/ 1015 w 1374"/>
                <a:gd name="T21" fmla="*/ 164 h 524"/>
                <a:gd name="T22" fmla="*/ 964 w 1374"/>
                <a:gd name="T23" fmla="*/ 168 h 524"/>
                <a:gd name="T24" fmla="*/ 869 w 1374"/>
                <a:gd name="T25" fmla="*/ 158 h 524"/>
                <a:gd name="T26" fmla="*/ 830 w 1374"/>
                <a:gd name="T27" fmla="*/ 144 h 524"/>
                <a:gd name="T28" fmla="*/ 727 w 1374"/>
                <a:gd name="T29" fmla="*/ 128 h 524"/>
                <a:gd name="T30" fmla="*/ 751 w 1374"/>
                <a:gd name="T31" fmla="*/ 106 h 524"/>
                <a:gd name="T32" fmla="*/ 686 w 1374"/>
                <a:gd name="T33" fmla="*/ 79 h 524"/>
                <a:gd name="T34" fmla="*/ 631 w 1374"/>
                <a:gd name="T35" fmla="*/ 93 h 524"/>
                <a:gd name="T36" fmla="*/ 550 w 1374"/>
                <a:gd name="T37" fmla="*/ 110 h 524"/>
                <a:gd name="T38" fmla="*/ 535 w 1374"/>
                <a:gd name="T39" fmla="*/ 132 h 524"/>
                <a:gd name="T40" fmla="*/ 469 w 1374"/>
                <a:gd name="T41" fmla="*/ 160 h 524"/>
                <a:gd name="T42" fmla="*/ 445 w 1374"/>
                <a:gd name="T43" fmla="*/ 180 h 524"/>
                <a:gd name="T44" fmla="*/ 448 w 1374"/>
                <a:gd name="T45" fmla="*/ 208 h 524"/>
                <a:gd name="T46" fmla="*/ 426 w 1374"/>
                <a:gd name="T47" fmla="*/ 231 h 524"/>
                <a:gd name="T48" fmla="*/ 423 w 1374"/>
                <a:gd name="T49" fmla="*/ 146 h 524"/>
                <a:gd name="T50" fmla="*/ 387 w 1374"/>
                <a:gd name="T51" fmla="*/ 206 h 524"/>
                <a:gd name="T52" fmla="*/ 323 w 1374"/>
                <a:gd name="T53" fmla="*/ 207 h 524"/>
                <a:gd name="T54" fmla="*/ 229 w 1374"/>
                <a:gd name="T55" fmla="*/ 223 h 524"/>
                <a:gd name="T56" fmla="*/ 201 w 1374"/>
                <a:gd name="T57" fmla="*/ 235 h 524"/>
                <a:gd name="T58" fmla="*/ 138 w 1374"/>
                <a:gd name="T59" fmla="*/ 263 h 524"/>
                <a:gd name="T60" fmla="*/ 107 w 1374"/>
                <a:gd name="T61" fmla="*/ 230 h 524"/>
                <a:gd name="T62" fmla="*/ 103 w 1374"/>
                <a:gd name="T63" fmla="*/ 194 h 524"/>
                <a:gd name="T64" fmla="*/ 79 w 1374"/>
                <a:gd name="T65" fmla="*/ 227 h 524"/>
                <a:gd name="T66" fmla="*/ 67 w 1374"/>
                <a:gd name="T67" fmla="*/ 313 h 524"/>
                <a:gd name="T68" fmla="*/ 67 w 1374"/>
                <a:gd name="T69" fmla="*/ 360 h 524"/>
                <a:gd name="T70" fmla="*/ 99 w 1374"/>
                <a:gd name="T71" fmla="*/ 410 h 524"/>
                <a:gd name="T72" fmla="*/ 159 w 1374"/>
                <a:gd name="T73" fmla="*/ 437 h 524"/>
                <a:gd name="T74" fmla="*/ 140 w 1374"/>
                <a:gd name="T75" fmla="*/ 481 h 524"/>
                <a:gd name="T76" fmla="*/ 224 w 1374"/>
                <a:gd name="T77" fmla="*/ 522 h 524"/>
                <a:gd name="T78" fmla="*/ 218 w 1374"/>
                <a:gd name="T79" fmla="*/ 445 h 524"/>
                <a:gd name="T80" fmla="*/ 281 w 1374"/>
                <a:gd name="T81" fmla="*/ 426 h 524"/>
                <a:gd name="T82" fmla="*/ 329 w 1374"/>
                <a:gd name="T83" fmla="*/ 413 h 524"/>
                <a:gd name="T84" fmla="*/ 418 w 1374"/>
                <a:gd name="T85" fmla="*/ 381 h 524"/>
                <a:gd name="T86" fmla="*/ 481 w 1374"/>
                <a:gd name="T87" fmla="*/ 412 h 524"/>
                <a:gd name="T88" fmla="*/ 555 w 1374"/>
                <a:gd name="T89" fmla="*/ 441 h 524"/>
                <a:gd name="T90" fmla="*/ 625 w 1374"/>
                <a:gd name="T91" fmla="*/ 419 h 524"/>
                <a:gd name="T92" fmla="*/ 703 w 1374"/>
                <a:gd name="T93" fmla="*/ 437 h 524"/>
                <a:gd name="T94" fmla="*/ 804 w 1374"/>
                <a:gd name="T95" fmla="*/ 416 h 524"/>
                <a:gd name="T96" fmla="*/ 882 w 1374"/>
                <a:gd name="T97" fmla="*/ 446 h 524"/>
                <a:gd name="T98" fmla="*/ 892 w 1374"/>
                <a:gd name="T99" fmla="*/ 501 h 524"/>
                <a:gd name="T100" fmla="*/ 975 w 1374"/>
                <a:gd name="T101" fmla="*/ 403 h 524"/>
                <a:gd name="T102" fmla="*/ 935 w 1374"/>
                <a:gd name="T103" fmla="*/ 375 h 524"/>
                <a:gd name="T104" fmla="*/ 1060 w 1374"/>
                <a:gd name="T105" fmla="*/ 331 h 524"/>
                <a:gd name="T106" fmla="*/ 1129 w 1374"/>
                <a:gd name="T107" fmla="*/ 300 h 524"/>
                <a:gd name="T108" fmla="*/ 1137 w 1374"/>
                <a:gd name="T109" fmla="*/ 325 h 524"/>
                <a:gd name="T110" fmla="*/ 1125 w 1374"/>
                <a:gd name="T111" fmla="*/ 395 h 524"/>
                <a:gd name="T112" fmla="*/ 1168 w 1374"/>
                <a:gd name="T113" fmla="*/ 325 h 524"/>
                <a:gd name="T114" fmla="*/ 1285 w 1374"/>
                <a:gd name="T115" fmla="*/ 292 h 524"/>
                <a:gd name="T116" fmla="*/ 1297 w 1374"/>
                <a:gd name="T117" fmla="*/ 243 h 524"/>
                <a:gd name="T118" fmla="*/ 1351 w 1374"/>
                <a:gd name="T119" fmla="*/ 253 h 524"/>
                <a:gd name="T120" fmla="*/ 709 w 1374"/>
                <a:gd name="T121" fmla="*/ 401 h 524"/>
                <a:gd name="T122" fmla="*/ 286 w 1374"/>
                <a:gd name="T123" fmla="*/ 179 h 524"/>
                <a:gd name="T124" fmla="*/ 346 w 1374"/>
                <a:gd name="T125" fmla="*/ 91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4" h="524">
                  <a:moveTo>
                    <a:pt x="21" y="378"/>
                  </a:moveTo>
                  <a:cubicBezTo>
                    <a:pt x="20" y="378"/>
                    <a:pt x="17" y="377"/>
                    <a:pt x="16" y="376"/>
                  </a:cubicBezTo>
                  <a:cubicBezTo>
                    <a:pt x="16" y="375"/>
                    <a:pt x="13" y="375"/>
                    <a:pt x="11" y="375"/>
                  </a:cubicBezTo>
                  <a:cubicBezTo>
                    <a:pt x="12" y="376"/>
                    <a:pt x="12" y="376"/>
                    <a:pt x="13" y="377"/>
                  </a:cubicBezTo>
                  <a:cubicBezTo>
                    <a:pt x="14" y="379"/>
                    <a:pt x="8" y="379"/>
                    <a:pt x="10" y="381"/>
                  </a:cubicBezTo>
                  <a:cubicBezTo>
                    <a:pt x="12" y="383"/>
                    <a:pt x="6" y="383"/>
                    <a:pt x="6" y="381"/>
                  </a:cubicBezTo>
                  <a:cubicBezTo>
                    <a:pt x="6" y="379"/>
                    <a:pt x="1" y="380"/>
                    <a:pt x="1" y="381"/>
                  </a:cubicBezTo>
                  <a:cubicBezTo>
                    <a:pt x="1" y="382"/>
                    <a:pt x="1" y="383"/>
                    <a:pt x="0" y="383"/>
                  </a:cubicBezTo>
                  <a:cubicBezTo>
                    <a:pt x="2" y="384"/>
                    <a:pt x="4" y="385"/>
                    <a:pt x="4" y="385"/>
                  </a:cubicBezTo>
                  <a:cubicBezTo>
                    <a:pt x="5" y="385"/>
                    <a:pt x="20" y="387"/>
                    <a:pt x="25" y="386"/>
                  </a:cubicBezTo>
                  <a:cubicBezTo>
                    <a:pt x="25" y="385"/>
                    <a:pt x="26" y="382"/>
                    <a:pt x="26" y="380"/>
                  </a:cubicBezTo>
                  <a:cubicBezTo>
                    <a:pt x="26" y="379"/>
                    <a:pt x="22" y="377"/>
                    <a:pt x="21" y="378"/>
                  </a:cubicBezTo>
                  <a:close/>
                  <a:moveTo>
                    <a:pt x="411" y="144"/>
                  </a:moveTo>
                  <a:cubicBezTo>
                    <a:pt x="414" y="144"/>
                    <a:pt x="423" y="142"/>
                    <a:pt x="423" y="141"/>
                  </a:cubicBezTo>
                  <a:cubicBezTo>
                    <a:pt x="424" y="139"/>
                    <a:pt x="420" y="137"/>
                    <a:pt x="415" y="137"/>
                  </a:cubicBezTo>
                  <a:cubicBezTo>
                    <a:pt x="409" y="137"/>
                    <a:pt x="408" y="143"/>
                    <a:pt x="411" y="144"/>
                  </a:cubicBezTo>
                  <a:close/>
                  <a:moveTo>
                    <a:pt x="587" y="22"/>
                  </a:moveTo>
                  <a:cubicBezTo>
                    <a:pt x="591" y="24"/>
                    <a:pt x="590" y="25"/>
                    <a:pt x="585" y="25"/>
                  </a:cubicBezTo>
                  <a:cubicBezTo>
                    <a:pt x="580" y="25"/>
                    <a:pt x="576" y="27"/>
                    <a:pt x="579" y="28"/>
                  </a:cubicBezTo>
                  <a:cubicBezTo>
                    <a:pt x="582" y="29"/>
                    <a:pt x="581" y="32"/>
                    <a:pt x="586" y="33"/>
                  </a:cubicBezTo>
                  <a:cubicBezTo>
                    <a:pt x="591" y="34"/>
                    <a:pt x="596" y="30"/>
                    <a:pt x="596" y="27"/>
                  </a:cubicBezTo>
                  <a:cubicBezTo>
                    <a:pt x="595" y="24"/>
                    <a:pt x="613" y="22"/>
                    <a:pt x="618" y="20"/>
                  </a:cubicBezTo>
                  <a:cubicBezTo>
                    <a:pt x="623" y="19"/>
                    <a:pt x="615" y="14"/>
                    <a:pt x="620" y="14"/>
                  </a:cubicBezTo>
                  <a:cubicBezTo>
                    <a:pt x="625" y="13"/>
                    <a:pt x="623" y="11"/>
                    <a:pt x="617" y="10"/>
                  </a:cubicBezTo>
                  <a:cubicBezTo>
                    <a:pt x="610" y="9"/>
                    <a:pt x="613" y="4"/>
                    <a:pt x="611" y="2"/>
                  </a:cubicBezTo>
                  <a:cubicBezTo>
                    <a:pt x="609" y="0"/>
                    <a:pt x="608" y="4"/>
                    <a:pt x="599" y="6"/>
                  </a:cubicBezTo>
                  <a:cubicBezTo>
                    <a:pt x="591" y="7"/>
                    <a:pt x="587" y="10"/>
                    <a:pt x="590" y="11"/>
                  </a:cubicBezTo>
                  <a:cubicBezTo>
                    <a:pt x="593" y="13"/>
                    <a:pt x="590" y="17"/>
                    <a:pt x="587" y="17"/>
                  </a:cubicBezTo>
                  <a:cubicBezTo>
                    <a:pt x="583" y="16"/>
                    <a:pt x="582" y="20"/>
                    <a:pt x="587" y="22"/>
                  </a:cubicBezTo>
                  <a:close/>
                  <a:moveTo>
                    <a:pt x="599" y="29"/>
                  </a:moveTo>
                  <a:cubicBezTo>
                    <a:pt x="599" y="31"/>
                    <a:pt x="592" y="34"/>
                    <a:pt x="594" y="36"/>
                  </a:cubicBezTo>
                  <a:cubicBezTo>
                    <a:pt x="596" y="38"/>
                    <a:pt x="598" y="37"/>
                    <a:pt x="600" y="38"/>
                  </a:cubicBezTo>
                  <a:cubicBezTo>
                    <a:pt x="602" y="38"/>
                    <a:pt x="603" y="44"/>
                    <a:pt x="608" y="43"/>
                  </a:cubicBezTo>
                  <a:cubicBezTo>
                    <a:pt x="612" y="42"/>
                    <a:pt x="624" y="48"/>
                    <a:pt x="631" y="48"/>
                  </a:cubicBezTo>
                  <a:cubicBezTo>
                    <a:pt x="637" y="48"/>
                    <a:pt x="638" y="42"/>
                    <a:pt x="636" y="42"/>
                  </a:cubicBezTo>
                  <a:cubicBezTo>
                    <a:pt x="634" y="42"/>
                    <a:pt x="636" y="38"/>
                    <a:pt x="640" y="33"/>
                  </a:cubicBezTo>
                  <a:cubicBezTo>
                    <a:pt x="643" y="27"/>
                    <a:pt x="628" y="23"/>
                    <a:pt x="628" y="28"/>
                  </a:cubicBezTo>
                  <a:cubicBezTo>
                    <a:pt x="628" y="32"/>
                    <a:pt x="623" y="27"/>
                    <a:pt x="622" y="24"/>
                  </a:cubicBezTo>
                  <a:cubicBezTo>
                    <a:pt x="620" y="21"/>
                    <a:pt x="599" y="26"/>
                    <a:pt x="599" y="29"/>
                  </a:cubicBezTo>
                  <a:close/>
                  <a:moveTo>
                    <a:pt x="481" y="147"/>
                  </a:moveTo>
                  <a:cubicBezTo>
                    <a:pt x="484" y="149"/>
                    <a:pt x="487" y="148"/>
                    <a:pt x="487" y="145"/>
                  </a:cubicBezTo>
                  <a:cubicBezTo>
                    <a:pt x="486" y="141"/>
                    <a:pt x="478" y="146"/>
                    <a:pt x="481" y="147"/>
                  </a:cubicBezTo>
                  <a:close/>
                  <a:moveTo>
                    <a:pt x="581" y="5"/>
                  </a:moveTo>
                  <a:cubicBezTo>
                    <a:pt x="582" y="2"/>
                    <a:pt x="566" y="3"/>
                    <a:pt x="570" y="7"/>
                  </a:cubicBezTo>
                  <a:cubicBezTo>
                    <a:pt x="571" y="8"/>
                    <a:pt x="580" y="9"/>
                    <a:pt x="581" y="5"/>
                  </a:cubicBezTo>
                  <a:close/>
                  <a:moveTo>
                    <a:pt x="1280" y="178"/>
                  </a:moveTo>
                  <a:cubicBezTo>
                    <a:pt x="1285" y="180"/>
                    <a:pt x="1288" y="175"/>
                    <a:pt x="1292" y="177"/>
                  </a:cubicBezTo>
                  <a:cubicBezTo>
                    <a:pt x="1296" y="180"/>
                    <a:pt x="1305" y="176"/>
                    <a:pt x="1309" y="176"/>
                  </a:cubicBezTo>
                  <a:cubicBezTo>
                    <a:pt x="1313" y="175"/>
                    <a:pt x="1311" y="170"/>
                    <a:pt x="1300" y="169"/>
                  </a:cubicBezTo>
                  <a:cubicBezTo>
                    <a:pt x="1289" y="167"/>
                    <a:pt x="1275" y="175"/>
                    <a:pt x="1280" y="178"/>
                  </a:cubicBezTo>
                  <a:close/>
                  <a:moveTo>
                    <a:pt x="636" y="62"/>
                  </a:moveTo>
                  <a:cubicBezTo>
                    <a:pt x="640" y="64"/>
                    <a:pt x="650" y="60"/>
                    <a:pt x="657" y="60"/>
                  </a:cubicBezTo>
                  <a:cubicBezTo>
                    <a:pt x="665" y="60"/>
                    <a:pt x="685" y="55"/>
                    <a:pt x="685" y="51"/>
                  </a:cubicBezTo>
                  <a:cubicBezTo>
                    <a:pt x="686" y="47"/>
                    <a:pt x="678" y="47"/>
                    <a:pt x="675" y="44"/>
                  </a:cubicBezTo>
                  <a:cubicBezTo>
                    <a:pt x="672" y="41"/>
                    <a:pt x="665" y="44"/>
                    <a:pt x="663" y="46"/>
                  </a:cubicBezTo>
                  <a:cubicBezTo>
                    <a:pt x="661" y="49"/>
                    <a:pt x="660" y="47"/>
                    <a:pt x="664" y="42"/>
                  </a:cubicBezTo>
                  <a:cubicBezTo>
                    <a:pt x="669" y="38"/>
                    <a:pt x="660" y="34"/>
                    <a:pt x="659" y="37"/>
                  </a:cubicBezTo>
                  <a:cubicBezTo>
                    <a:pt x="659" y="40"/>
                    <a:pt x="651" y="37"/>
                    <a:pt x="651" y="40"/>
                  </a:cubicBezTo>
                  <a:cubicBezTo>
                    <a:pt x="651" y="43"/>
                    <a:pt x="648" y="44"/>
                    <a:pt x="648" y="46"/>
                  </a:cubicBezTo>
                  <a:cubicBezTo>
                    <a:pt x="648" y="49"/>
                    <a:pt x="642" y="45"/>
                    <a:pt x="642" y="51"/>
                  </a:cubicBezTo>
                  <a:cubicBezTo>
                    <a:pt x="642" y="57"/>
                    <a:pt x="633" y="60"/>
                    <a:pt x="636" y="62"/>
                  </a:cubicBezTo>
                  <a:close/>
                  <a:moveTo>
                    <a:pt x="943" y="111"/>
                  </a:moveTo>
                  <a:cubicBezTo>
                    <a:pt x="946" y="113"/>
                    <a:pt x="948" y="115"/>
                    <a:pt x="949" y="117"/>
                  </a:cubicBezTo>
                  <a:cubicBezTo>
                    <a:pt x="951" y="118"/>
                    <a:pt x="958" y="116"/>
                    <a:pt x="961" y="115"/>
                  </a:cubicBezTo>
                  <a:cubicBezTo>
                    <a:pt x="964" y="114"/>
                    <a:pt x="964" y="119"/>
                    <a:pt x="969" y="116"/>
                  </a:cubicBezTo>
                  <a:cubicBezTo>
                    <a:pt x="973" y="113"/>
                    <a:pt x="978" y="115"/>
                    <a:pt x="983" y="115"/>
                  </a:cubicBezTo>
                  <a:cubicBezTo>
                    <a:pt x="988" y="115"/>
                    <a:pt x="982" y="108"/>
                    <a:pt x="983" y="105"/>
                  </a:cubicBezTo>
                  <a:cubicBezTo>
                    <a:pt x="983" y="103"/>
                    <a:pt x="989" y="104"/>
                    <a:pt x="987" y="107"/>
                  </a:cubicBezTo>
                  <a:cubicBezTo>
                    <a:pt x="985" y="109"/>
                    <a:pt x="990" y="115"/>
                    <a:pt x="997" y="114"/>
                  </a:cubicBezTo>
                  <a:cubicBezTo>
                    <a:pt x="1005" y="114"/>
                    <a:pt x="999" y="109"/>
                    <a:pt x="1003" y="107"/>
                  </a:cubicBezTo>
                  <a:cubicBezTo>
                    <a:pt x="1007" y="106"/>
                    <a:pt x="1006" y="104"/>
                    <a:pt x="1001" y="100"/>
                  </a:cubicBezTo>
                  <a:cubicBezTo>
                    <a:pt x="995" y="97"/>
                    <a:pt x="988" y="99"/>
                    <a:pt x="983" y="97"/>
                  </a:cubicBezTo>
                  <a:cubicBezTo>
                    <a:pt x="978" y="95"/>
                    <a:pt x="972" y="95"/>
                    <a:pt x="972" y="100"/>
                  </a:cubicBezTo>
                  <a:cubicBezTo>
                    <a:pt x="972" y="105"/>
                    <a:pt x="962" y="94"/>
                    <a:pt x="957" y="93"/>
                  </a:cubicBezTo>
                  <a:cubicBezTo>
                    <a:pt x="951" y="91"/>
                    <a:pt x="935" y="107"/>
                    <a:pt x="943" y="111"/>
                  </a:cubicBezTo>
                  <a:close/>
                  <a:moveTo>
                    <a:pt x="993" y="142"/>
                  </a:moveTo>
                  <a:cubicBezTo>
                    <a:pt x="997" y="141"/>
                    <a:pt x="990" y="133"/>
                    <a:pt x="982" y="132"/>
                  </a:cubicBezTo>
                  <a:cubicBezTo>
                    <a:pt x="975" y="131"/>
                    <a:pt x="968" y="137"/>
                    <a:pt x="969" y="138"/>
                  </a:cubicBezTo>
                  <a:cubicBezTo>
                    <a:pt x="971" y="141"/>
                    <a:pt x="988" y="143"/>
                    <a:pt x="993" y="142"/>
                  </a:cubicBezTo>
                  <a:close/>
                  <a:moveTo>
                    <a:pt x="974" y="126"/>
                  </a:moveTo>
                  <a:cubicBezTo>
                    <a:pt x="974" y="122"/>
                    <a:pt x="961" y="127"/>
                    <a:pt x="966" y="129"/>
                  </a:cubicBezTo>
                  <a:cubicBezTo>
                    <a:pt x="969" y="130"/>
                    <a:pt x="974" y="130"/>
                    <a:pt x="974" y="126"/>
                  </a:cubicBezTo>
                  <a:close/>
                  <a:moveTo>
                    <a:pt x="1015" y="111"/>
                  </a:moveTo>
                  <a:cubicBezTo>
                    <a:pt x="1021" y="112"/>
                    <a:pt x="1024" y="117"/>
                    <a:pt x="1035" y="118"/>
                  </a:cubicBezTo>
                  <a:cubicBezTo>
                    <a:pt x="1046" y="118"/>
                    <a:pt x="1054" y="116"/>
                    <a:pt x="1054" y="114"/>
                  </a:cubicBezTo>
                  <a:cubicBezTo>
                    <a:pt x="1054" y="112"/>
                    <a:pt x="1044" y="108"/>
                    <a:pt x="1041" y="110"/>
                  </a:cubicBezTo>
                  <a:cubicBezTo>
                    <a:pt x="1038" y="112"/>
                    <a:pt x="1035" y="107"/>
                    <a:pt x="1032" y="108"/>
                  </a:cubicBezTo>
                  <a:cubicBezTo>
                    <a:pt x="1028" y="109"/>
                    <a:pt x="1022" y="109"/>
                    <a:pt x="1021" y="106"/>
                  </a:cubicBezTo>
                  <a:cubicBezTo>
                    <a:pt x="1019" y="102"/>
                    <a:pt x="1012" y="111"/>
                    <a:pt x="1015" y="111"/>
                  </a:cubicBezTo>
                  <a:close/>
                  <a:moveTo>
                    <a:pt x="991" y="416"/>
                  </a:moveTo>
                  <a:cubicBezTo>
                    <a:pt x="988" y="410"/>
                    <a:pt x="995" y="403"/>
                    <a:pt x="990" y="399"/>
                  </a:cubicBezTo>
                  <a:cubicBezTo>
                    <a:pt x="985" y="396"/>
                    <a:pt x="987" y="388"/>
                    <a:pt x="985" y="390"/>
                  </a:cubicBezTo>
                  <a:cubicBezTo>
                    <a:pt x="982" y="391"/>
                    <a:pt x="985" y="398"/>
                    <a:pt x="981" y="398"/>
                  </a:cubicBezTo>
                  <a:cubicBezTo>
                    <a:pt x="977" y="399"/>
                    <a:pt x="981" y="402"/>
                    <a:pt x="979" y="407"/>
                  </a:cubicBezTo>
                  <a:cubicBezTo>
                    <a:pt x="978" y="412"/>
                    <a:pt x="980" y="419"/>
                    <a:pt x="982" y="423"/>
                  </a:cubicBezTo>
                  <a:cubicBezTo>
                    <a:pt x="984" y="427"/>
                    <a:pt x="979" y="450"/>
                    <a:pt x="981" y="454"/>
                  </a:cubicBezTo>
                  <a:cubicBezTo>
                    <a:pt x="983" y="458"/>
                    <a:pt x="978" y="474"/>
                    <a:pt x="980" y="476"/>
                  </a:cubicBezTo>
                  <a:cubicBezTo>
                    <a:pt x="983" y="480"/>
                    <a:pt x="981" y="472"/>
                    <a:pt x="985" y="471"/>
                  </a:cubicBezTo>
                  <a:cubicBezTo>
                    <a:pt x="989" y="470"/>
                    <a:pt x="989" y="476"/>
                    <a:pt x="992" y="477"/>
                  </a:cubicBezTo>
                  <a:cubicBezTo>
                    <a:pt x="994" y="478"/>
                    <a:pt x="993" y="469"/>
                    <a:pt x="990" y="470"/>
                  </a:cubicBezTo>
                  <a:cubicBezTo>
                    <a:pt x="988" y="470"/>
                    <a:pt x="986" y="464"/>
                    <a:pt x="985" y="460"/>
                  </a:cubicBezTo>
                  <a:cubicBezTo>
                    <a:pt x="984" y="457"/>
                    <a:pt x="987" y="452"/>
                    <a:pt x="987" y="447"/>
                  </a:cubicBezTo>
                  <a:cubicBezTo>
                    <a:pt x="987" y="443"/>
                    <a:pt x="993" y="443"/>
                    <a:pt x="997" y="446"/>
                  </a:cubicBezTo>
                  <a:cubicBezTo>
                    <a:pt x="1000" y="450"/>
                    <a:pt x="1001" y="448"/>
                    <a:pt x="999" y="445"/>
                  </a:cubicBezTo>
                  <a:cubicBezTo>
                    <a:pt x="998" y="442"/>
                    <a:pt x="993" y="423"/>
                    <a:pt x="991" y="416"/>
                  </a:cubicBezTo>
                  <a:close/>
                  <a:moveTo>
                    <a:pt x="233" y="205"/>
                  </a:moveTo>
                  <a:cubicBezTo>
                    <a:pt x="239" y="210"/>
                    <a:pt x="245" y="202"/>
                    <a:pt x="248" y="201"/>
                  </a:cubicBezTo>
                  <a:cubicBezTo>
                    <a:pt x="251" y="201"/>
                    <a:pt x="246" y="198"/>
                    <a:pt x="241" y="196"/>
                  </a:cubicBezTo>
                  <a:cubicBezTo>
                    <a:pt x="235" y="195"/>
                    <a:pt x="228" y="200"/>
                    <a:pt x="233" y="205"/>
                  </a:cubicBezTo>
                  <a:close/>
                  <a:moveTo>
                    <a:pt x="1372" y="245"/>
                  </a:moveTo>
                  <a:cubicBezTo>
                    <a:pt x="1370" y="244"/>
                    <a:pt x="1362" y="239"/>
                    <a:pt x="1360" y="237"/>
                  </a:cubicBezTo>
                  <a:cubicBezTo>
                    <a:pt x="1358" y="234"/>
                    <a:pt x="1349" y="233"/>
                    <a:pt x="1349" y="234"/>
                  </a:cubicBezTo>
                  <a:cubicBezTo>
                    <a:pt x="1349" y="235"/>
                    <a:pt x="1346" y="234"/>
                    <a:pt x="1345" y="232"/>
                  </a:cubicBezTo>
                  <a:cubicBezTo>
                    <a:pt x="1345" y="231"/>
                    <a:pt x="1335" y="230"/>
                    <a:pt x="1335" y="232"/>
                  </a:cubicBezTo>
                  <a:cubicBezTo>
                    <a:pt x="1335" y="234"/>
                    <a:pt x="1337" y="234"/>
                    <a:pt x="1338" y="236"/>
                  </a:cubicBezTo>
                  <a:cubicBezTo>
                    <a:pt x="1340" y="238"/>
                    <a:pt x="1337" y="239"/>
                    <a:pt x="1337" y="241"/>
                  </a:cubicBezTo>
                  <a:cubicBezTo>
                    <a:pt x="1338" y="243"/>
                    <a:pt x="1334" y="240"/>
                    <a:pt x="1332" y="239"/>
                  </a:cubicBezTo>
                  <a:cubicBezTo>
                    <a:pt x="1331" y="237"/>
                    <a:pt x="1331" y="233"/>
                    <a:pt x="1332" y="230"/>
                  </a:cubicBezTo>
                  <a:cubicBezTo>
                    <a:pt x="1332" y="228"/>
                    <a:pt x="1329" y="228"/>
                    <a:pt x="1329" y="226"/>
                  </a:cubicBezTo>
                  <a:cubicBezTo>
                    <a:pt x="1328" y="224"/>
                    <a:pt x="1318" y="219"/>
                    <a:pt x="1313" y="217"/>
                  </a:cubicBezTo>
                  <a:cubicBezTo>
                    <a:pt x="1309" y="215"/>
                    <a:pt x="1303" y="213"/>
                    <a:pt x="1301" y="211"/>
                  </a:cubicBezTo>
                  <a:cubicBezTo>
                    <a:pt x="1300" y="209"/>
                    <a:pt x="1292" y="208"/>
                    <a:pt x="1289" y="205"/>
                  </a:cubicBezTo>
                  <a:cubicBezTo>
                    <a:pt x="1285" y="202"/>
                    <a:pt x="1272" y="196"/>
                    <a:pt x="1266" y="196"/>
                  </a:cubicBezTo>
                  <a:cubicBezTo>
                    <a:pt x="1260" y="195"/>
                    <a:pt x="1262" y="192"/>
                    <a:pt x="1259" y="193"/>
                  </a:cubicBezTo>
                  <a:cubicBezTo>
                    <a:pt x="1256" y="193"/>
                    <a:pt x="1244" y="193"/>
                    <a:pt x="1240" y="192"/>
                  </a:cubicBezTo>
                  <a:cubicBezTo>
                    <a:pt x="1236" y="191"/>
                    <a:pt x="1235" y="194"/>
                    <a:pt x="1232" y="193"/>
                  </a:cubicBezTo>
                  <a:cubicBezTo>
                    <a:pt x="1230" y="192"/>
                    <a:pt x="1216" y="187"/>
                    <a:pt x="1214" y="189"/>
                  </a:cubicBezTo>
                  <a:cubicBezTo>
                    <a:pt x="1212" y="191"/>
                    <a:pt x="1213" y="194"/>
                    <a:pt x="1211" y="194"/>
                  </a:cubicBezTo>
                  <a:cubicBezTo>
                    <a:pt x="1210" y="195"/>
                    <a:pt x="1211" y="197"/>
                    <a:pt x="1215" y="200"/>
                  </a:cubicBezTo>
                  <a:cubicBezTo>
                    <a:pt x="1219" y="204"/>
                    <a:pt x="1217" y="207"/>
                    <a:pt x="1213" y="208"/>
                  </a:cubicBezTo>
                  <a:cubicBezTo>
                    <a:pt x="1210" y="210"/>
                    <a:pt x="1204" y="207"/>
                    <a:pt x="1202" y="204"/>
                  </a:cubicBezTo>
                  <a:cubicBezTo>
                    <a:pt x="1200" y="201"/>
                    <a:pt x="1195" y="203"/>
                    <a:pt x="1194" y="199"/>
                  </a:cubicBezTo>
                  <a:cubicBezTo>
                    <a:pt x="1193" y="195"/>
                    <a:pt x="1196" y="195"/>
                    <a:pt x="1198" y="197"/>
                  </a:cubicBezTo>
                  <a:cubicBezTo>
                    <a:pt x="1200" y="199"/>
                    <a:pt x="1204" y="197"/>
                    <a:pt x="1204" y="195"/>
                  </a:cubicBezTo>
                  <a:cubicBezTo>
                    <a:pt x="1204" y="192"/>
                    <a:pt x="1198" y="190"/>
                    <a:pt x="1194" y="191"/>
                  </a:cubicBezTo>
                  <a:cubicBezTo>
                    <a:pt x="1190" y="191"/>
                    <a:pt x="1188" y="196"/>
                    <a:pt x="1184" y="198"/>
                  </a:cubicBezTo>
                  <a:cubicBezTo>
                    <a:pt x="1181" y="200"/>
                    <a:pt x="1166" y="197"/>
                    <a:pt x="1164" y="196"/>
                  </a:cubicBezTo>
                  <a:cubicBezTo>
                    <a:pt x="1163" y="194"/>
                    <a:pt x="1142" y="196"/>
                    <a:pt x="1140" y="197"/>
                  </a:cubicBezTo>
                  <a:cubicBezTo>
                    <a:pt x="1138" y="199"/>
                    <a:pt x="1139" y="204"/>
                    <a:pt x="1138" y="205"/>
                  </a:cubicBezTo>
                  <a:cubicBezTo>
                    <a:pt x="1137" y="205"/>
                    <a:pt x="1136" y="198"/>
                    <a:pt x="1136" y="197"/>
                  </a:cubicBezTo>
                  <a:cubicBezTo>
                    <a:pt x="1136" y="196"/>
                    <a:pt x="1134" y="195"/>
                    <a:pt x="1130" y="195"/>
                  </a:cubicBezTo>
                  <a:cubicBezTo>
                    <a:pt x="1126" y="195"/>
                    <a:pt x="1124" y="195"/>
                    <a:pt x="1126" y="193"/>
                  </a:cubicBezTo>
                  <a:cubicBezTo>
                    <a:pt x="1127" y="191"/>
                    <a:pt x="1124" y="190"/>
                    <a:pt x="1127" y="188"/>
                  </a:cubicBezTo>
                  <a:cubicBezTo>
                    <a:pt x="1130" y="186"/>
                    <a:pt x="1122" y="180"/>
                    <a:pt x="1114" y="176"/>
                  </a:cubicBezTo>
                  <a:cubicBezTo>
                    <a:pt x="1106" y="173"/>
                    <a:pt x="1088" y="175"/>
                    <a:pt x="1084" y="177"/>
                  </a:cubicBezTo>
                  <a:cubicBezTo>
                    <a:pt x="1079" y="178"/>
                    <a:pt x="1069" y="178"/>
                    <a:pt x="1065" y="178"/>
                  </a:cubicBezTo>
                  <a:cubicBezTo>
                    <a:pt x="1060" y="178"/>
                    <a:pt x="1064" y="176"/>
                    <a:pt x="1063" y="174"/>
                  </a:cubicBezTo>
                  <a:cubicBezTo>
                    <a:pt x="1061" y="172"/>
                    <a:pt x="1054" y="169"/>
                    <a:pt x="1053" y="171"/>
                  </a:cubicBezTo>
                  <a:cubicBezTo>
                    <a:pt x="1052" y="173"/>
                    <a:pt x="1050" y="171"/>
                    <a:pt x="1050" y="169"/>
                  </a:cubicBezTo>
                  <a:cubicBezTo>
                    <a:pt x="1050" y="168"/>
                    <a:pt x="1042" y="166"/>
                    <a:pt x="1039" y="166"/>
                  </a:cubicBezTo>
                  <a:cubicBezTo>
                    <a:pt x="1037" y="167"/>
                    <a:pt x="1035" y="164"/>
                    <a:pt x="1039" y="164"/>
                  </a:cubicBezTo>
                  <a:cubicBezTo>
                    <a:pt x="1042" y="164"/>
                    <a:pt x="1048" y="164"/>
                    <a:pt x="1045" y="160"/>
                  </a:cubicBezTo>
                  <a:cubicBezTo>
                    <a:pt x="1043" y="157"/>
                    <a:pt x="1021" y="155"/>
                    <a:pt x="1019" y="156"/>
                  </a:cubicBezTo>
                  <a:cubicBezTo>
                    <a:pt x="1017" y="157"/>
                    <a:pt x="1019" y="160"/>
                    <a:pt x="1015" y="164"/>
                  </a:cubicBezTo>
                  <a:cubicBezTo>
                    <a:pt x="1010" y="168"/>
                    <a:pt x="1005" y="165"/>
                    <a:pt x="1006" y="163"/>
                  </a:cubicBezTo>
                  <a:cubicBezTo>
                    <a:pt x="1007" y="161"/>
                    <a:pt x="1012" y="161"/>
                    <a:pt x="1012" y="159"/>
                  </a:cubicBezTo>
                  <a:cubicBezTo>
                    <a:pt x="1012" y="157"/>
                    <a:pt x="1004" y="158"/>
                    <a:pt x="1003" y="157"/>
                  </a:cubicBezTo>
                  <a:cubicBezTo>
                    <a:pt x="1002" y="155"/>
                    <a:pt x="1005" y="154"/>
                    <a:pt x="1008" y="154"/>
                  </a:cubicBezTo>
                  <a:cubicBezTo>
                    <a:pt x="1011" y="155"/>
                    <a:pt x="1016" y="156"/>
                    <a:pt x="1016" y="154"/>
                  </a:cubicBezTo>
                  <a:cubicBezTo>
                    <a:pt x="1016" y="153"/>
                    <a:pt x="1013" y="153"/>
                    <a:pt x="1008" y="152"/>
                  </a:cubicBezTo>
                  <a:cubicBezTo>
                    <a:pt x="1003" y="151"/>
                    <a:pt x="992" y="149"/>
                    <a:pt x="986" y="149"/>
                  </a:cubicBezTo>
                  <a:cubicBezTo>
                    <a:pt x="980" y="150"/>
                    <a:pt x="977" y="147"/>
                    <a:pt x="974" y="147"/>
                  </a:cubicBezTo>
                  <a:cubicBezTo>
                    <a:pt x="970" y="146"/>
                    <a:pt x="970" y="148"/>
                    <a:pt x="972" y="150"/>
                  </a:cubicBezTo>
                  <a:cubicBezTo>
                    <a:pt x="973" y="152"/>
                    <a:pt x="969" y="153"/>
                    <a:pt x="965" y="153"/>
                  </a:cubicBezTo>
                  <a:cubicBezTo>
                    <a:pt x="961" y="152"/>
                    <a:pt x="955" y="155"/>
                    <a:pt x="957" y="158"/>
                  </a:cubicBezTo>
                  <a:cubicBezTo>
                    <a:pt x="960" y="161"/>
                    <a:pt x="962" y="157"/>
                    <a:pt x="964" y="158"/>
                  </a:cubicBezTo>
                  <a:cubicBezTo>
                    <a:pt x="966" y="159"/>
                    <a:pt x="959" y="161"/>
                    <a:pt x="962" y="162"/>
                  </a:cubicBezTo>
                  <a:cubicBezTo>
                    <a:pt x="964" y="164"/>
                    <a:pt x="964" y="166"/>
                    <a:pt x="964" y="168"/>
                  </a:cubicBezTo>
                  <a:cubicBezTo>
                    <a:pt x="964" y="169"/>
                    <a:pt x="959" y="170"/>
                    <a:pt x="958" y="168"/>
                  </a:cubicBezTo>
                  <a:cubicBezTo>
                    <a:pt x="956" y="166"/>
                    <a:pt x="953" y="167"/>
                    <a:pt x="950" y="167"/>
                  </a:cubicBezTo>
                  <a:cubicBezTo>
                    <a:pt x="947" y="167"/>
                    <a:pt x="944" y="169"/>
                    <a:pt x="948" y="169"/>
                  </a:cubicBezTo>
                  <a:cubicBezTo>
                    <a:pt x="951" y="169"/>
                    <a:pt x="952" y="172"/>
                    <a:pt x="948" y="172"/>
                  </a:cubicBezTo>
                  <a:cubicBezTo>
                    <a:pt x="943" y="173"/>
                    <a:pt x="944" y="168"/>
                    <a:pt x="941" y="168"/>
                  </a:cubicBezTo>
                  <a:cubicBezTo>
                    <a:pt x="938" y="169"/>
                    <a:pt x="932" y="166"/>
                    <a:pt x="929" y="166"/>
                  </a:cubicBezTo>
                  <a:cubicBezTo>
                    <a:pt x="926" y="166"/>
                    <a:pt x="924" y="169"/>
                    <a:pt x="920" y="169"/>
                  </a:cubicBezTo>
                  <a:cubicBezTo>
                    <a:pt x="915" y="170"/>
                    <a:pt x="909" y="167"/>
                    <a:pt x="907" y="165"/>
                  </a:cubicBezTo>
                  <a:cubicBezTo>
                    <a:pt x="906" y="162"/>
                    <a:pt x="905" y="162"/>
                    <a:pt x="903" y="164"/>
                  </a:cubicBezTo>
                  <a:cubicBezTo>
                    <a:pt x="901" y="167"/>
                    <a:pt x="901" y="172"/>
                    <a:pt x="899" y="173"/>
                  </a:cubicBezTo>
                  <a:cubicBezTo>
                    <a:pt x="896" y="173"/>
                    <a:pt x="896" y="178"/>
                    <a:pt x="893" y="179"/>
                  </a:cubicBezTo>
                  <a:cubicBezTo>
                    <a:pt x="891" y="180"/>
                    <a:pt x="891" y="177"/>
                    <a:pt x="888" y="177"/>
                  </a:cubicBezTo>
                  <a:cubicBezTo>
                    <a:pt x="886" y="178"/>
                    <a:pt x="877" y="169"/>
                    <a:pt x="876" y="166"/>
                  </a:cubicBezTo>
                  <a:cubicBezTo>
                    <a:pt x="876" y="164"/>
                    <a:pt x="871" y="159"/>
                    <a:pt x="869" y="158"/>
                  </a:cubicBezTo>
                  <a:cubicBezTo>
                    <a:pt x="868" y="157"/>
                    <a:pt x="871" y="157"/>
                    <a:pt x="872" y="158"/>
                  </a:cubicBezTo>
                  <a:cubicBezTo>
                    <a:pt x="874" y="160"/>
                    <a:pt x="876" y="160"/>
                    <a:pt x="878" y="159"/>
                  </a:cubicBezTo>
                  <a:cubicBezTo>
                    <a:pt x="880" y="158"/>
                    <a:pt x="880" y="154"/>
                    <a:pt x="877" y="154"/>
                  </a:cubicBezTo>
                  <a:cubicBezTo>
                    <a:pt x="873" y="153"/>
                    <a:pt x="875" y="151"/>
                    <a:pt x="876" y="150"/>
                  </a:cubicBezTo>
                  <a:cubicBezTo>
                    <a:pt x="878" y="150"/>
                    <a:pt x="873" y="145"/>
                    <a:pt x="875" y="145"/>
                  </a:cubicBezTo>
                  <a:cubicBezTo>
                    <a:pt x="876" y="144"/>
                    <a:pt x="876" y="142"/>
                    <a:pt x="873" y="142"/>
                  </a:cubicBezTo>
                  <a:cubicBezTo>
                    <a:pt x="870" y="142"/>
                    <a:pt x="868" y="139"/>
                    <a:pt x="868" y="138"/>
                  </a:cubicBezTo>
                  <a:cubicBezTo>
                    <a:pt x="867" y="137"/>
                    <a:pt x="856" y="136"/>
                    <a:pt x="857" y="138"/>
                  </a:cubicBezTo>
                  <a:cubicBezTo>
                    <a:pt x="857" y="140"/>
                    <a:pt x="853" y="139"/>
                    <a:pt x="854" y="138"/>
                  </a:cubicBezTo>
                  <a:cubicBezTo>
                    <a:pt x="854" y="136"/>
                    <a:pt x="850" y="137"/>
                    <a:pt x="845" y="135"/>
                  </a:cubicBezTo>
                  <a:cubicBezTo>
                    <a:pt x="839" y="134"/>
                    <a:pt x="839" y="130"/>
                    <a:pt x="838" y="130"/>
                  </a:cubicBezTo>
                  <a:cubicBezTo>
                    <a:pt x="836" y="130"/>
                    <a:pt x="836" y="135"/>
                    <a:pt x="834" y="134"/>
                  </a:cubicBezTo>
                  <a:cubicBezTo>
                    <a:pt x="831" y="133"/>
                    <a:pt x="828" y="135"/>
                    <a:pt x="830" y="138"/>
                  </a:cubicBezTo>
                  <a:cubicBezTo>
                    <a:pt x="831" y="141"/>
                    <a:pt x="830" y="142"/>
                    <a:pt x="830" y="144"/>
                  </a:cubicBezTo>
                  <a:cubicBezTo>
                    <a:pt x="829" y="147"/>
                    <a:pt x="828" y="146"/>
                    <a:pt x="825" y="145"/>
                  </a:cubicBezTo>
                  <a:cubicBezTo>
                    <a:pt x="822" y="144"/>
                    <a:pt x="822" y="147"/>
                    <a:pt x="815" y="146"/>
                  </a:cubicBezTo>
                  <a:cubicBezTo>
                    <a:pt x="808" y="144"/>
                    <a:pt x="805" y="146"/>
                    <a:pt x="804" y="144"/>
                  </a:cubicBezTo>
                  <a:cubicBezTo>
                    <a:pt x="803" y="141"/>
                    <a:pt x="801" y="141"/>
                    <a:pt x="801" y="143"/>
                  </a:cubicBezTo>
                  <a:cubicBezTo>
                    <a:pt x="801" y="145"/>
                    <a:pt x="790" y="144"/>
                    <a:pt x="790" y="141"/>
                  </a:cubicBezTo>
                  <a:cubicBezTo>
                    <a:pt x="789" y="139"/>
                    <a:pt x="791" y="138"/>
                    <a:pt x="793" y="138"/>
                  </a:cubicBezTo>
                  <a:cubicBezTo>
                    <a:pt x="794" y="137"/>
                    <a:pt x="791" y="136"/>
                    <a:pt x="786" y="136"/>
                  </a:cubicBezTo>
                  <a:cubicBezTo>
                    <a:pt x="780" y="137"/>
                    <a:pt x="776" y="133"/>
                    <a:pt x="771" y="134"/>
                  </a:cubicBezTo>
                  <a:cubicBezTo>
                    <a:pt x="765" y="135"/>
                    <a:pt x="752" y="136"/>
                    <a:pt x="751" y="137"/>
                  </a:cubicBezTo>
                  <a:cubicBezTo>
                    <a:pt x="749" y="137"/>
                    <a:pt x="752" y="141"/>
                    <a:pt x="749" y="141"/>
                  </a:cubicBezTo>
                  <a:cubicBezTo>
                    <a:pt x="747" y="141"/>
                    <a:pt x="749" y="136"/>
                    <a:pt x="748" y="133"/>
                  </a:cubicBezTo>
                  <a:cubicBezTo>
                    <a:pt x="748" y="130"/>
                    <a:pt x="744" y="130"/>
                    <a:pt x="744" y="132"/>
                  </a:cubicBezTo>
                  <a:cubicBezTo>
                    <a:pt x="745" y="134"/>
                    <a:pt x="738" y="135"/>
                    <a:pt x="736" y="133"/>
                  </a:cubicBezTo>
                  <a:cubicBezTo>
                    <a:pt x="734" y="132"/>
                    <a:pt x="731" y="130"/>
                    <a:pt x="727" y="128"/>
                  </a:cubicBezTo>
                  <a:cubicBezTo>
                    <a:pt x="722" y="127"/>
                    <a:pt x="716" y="132"/>
                    <a:pt x="717" y="134"/>
                  </a:cubicBezTo>
                  <a:cubicBezTo>
                    <a:pt x="719" y="135"/>
                    <a:pt x="722" y="134"/>
                    <a:pt x="722" y="135"/>
                  </a:cubicBezTo>
                  <a:cubicBezTo>
                    <a:pt x="723" y="137"/>
                    <a:pt x="713" y="136"/>
                    <a:pt x="713" y="138"/>
                  </a:cubicBezTo>
                  <a:cubicBezTo>
                    <a:pt x="713" y="139"/>
                    <a:pt x="703" y="142"/>
                    <a:pt x="700" y="142"/>
                  </a:cubicBezTo>
                  <a:cubicBezTo>
                    <a:pt x="692" y="143"/>
                    <a:pt x="691" y="143"/>
                    <a:pt x="687" y="146"/>
                  </a:cubicBezTo>
                  <a:cubicBezTo>
                    <a:pt x="683" y="149"/>
                    <a:pt x="686" y="143"/>
                    <a:pt x="689" y="141"/>
                  </a:cubicBezTo>
                  <a:cubicBezTo>
                    <a:pt x="692" y="138"/>
                    <a:pt x="695" y="139"/>
                    <a:pt x="697" y="137"/>
                  </a:cubicBezTo>
                  <a:cubicBezTo>
                    <a:pt x="698" y="134"/>
                    <a:pt x="701" y="135"/>
                    <a:pt x="705" y="134"/>
                  </a:cubicBezTo>
                  <a:cubicBezTo>
                    <a:pt x="710" y="133"/>
                    <a:pt x="710" y="131"/>
                    <a:pt x="712" y="130"/>
                  </a:cubicBezTo>
                  <a:cubicBezTo>
                    <a:pt x="714" y="129"/>
                    <a:pt x="719" y="127"/>
                    <a:pt x="720" y="125"/>
                  </a:cubicBezTo>
                  <a:cubicBezTo>
                    <a:pt x="721" y="122"/>
                    <a:pt x="732" y="119"/>
                    <a:pt x="734" y="119"/>
                  </a:cubicBezTo>
                  <a:cubicBezTo>
                    <a:pt x="736" y="119"/>
                    <a:pt x="737" y="115"/>
                    <a:pt x="738" y="115"/>
                  </a:cubicBezTo>
                  <a:cubicBezTo>
                    <a:pt x="739" y="115"/>
                    <a:pt x="745" y="112"/>
                    <a:pt x="747" y="111"/>
                  </a:cubicBezTo>
                  <a:cubicBezTo>
                    <a:pt x="750" y="110"/>
                    <a:pt x="751" y="108"/>
                    <a:pt x="751" y="106"/>
                  </a:cubicBezTo>
                  <a:cubicBezTo>
                    <a:pt x="751" y="104"/>
                    <a:pt x="748" y="105"/>
                    <a:pt x="748" y="103"/>
                  </a:cubicBezTo>
                  <a:cubicBezTo>
                    <a:pt x="747" y="102"/>
                    <a:pt x="749" y="103"/>
                    <a:pt x="752" y="102"/>
                  </a:cubicBezTo>
                  <a:cubicBezTo>
                    <a:pt x="754" y="101"/>
                    <a:pt x="752" y="98"/>
                    <a:pt x="750" y="98"/>
                  </a:cubicBezTo>
                  <a:cubicBezTo>
                    <a:pt x="748" y="99"/>
                    <a:pt x="751" y="96"/>
                    <a:pt x="749" y="94"/>
                  </a:cubicBezTo>
                  <a:cubicBezTo>
                    <a:pt x="747" y="92"/>
                    <a:pt x="744" y="96"/>
                    <a:pt x="744" y="93"/>
                  </a:cubicBezTo>
                  <a:cubicBezTo>
                    <a:pt x="744" y="91"/>
                    <a:pt x="743" y="88"/>
                    <a:pt x="742" y="87"/>
                  </a:cubicBezTo>
                  <a:cubicBezTo>
                    <a:pt x="741" y="85"/>
                    <a:pt x="738" y="89"/>
                    <a:pt x="735" y="87"/>
                  </a:cubicBezTo>
                  <a:cubicBezTo>
                    <a:pt x="732" y="85"/>
                    <a:pt x="723" y="83"/>
                    <a:pt x="723" y="84"/>
                  </a:cubicBezTo>
                  <a:cubicBezTo>
                    <a:pt x="723" y="85"/>
                    <a:pt x="719" y="83"/>
                    <a:pt x="718" y="84"/>
                  </a:cubicBezTo>
                  <a:cubicBezTo>
                    <a:pt x="717" y="85"/>
                    <a:pt x="711" y="85"/>
                    <a:pt x="708" y="84"/>
                  </a:cubicBezTo>
                  <a:cubicBezTo>
                    <a:pt x="706" y="83"/>
                    <a:pt x="703" y="85"/>
                    <a:pt x="703" y="87"/>
                  </a:cubicBezTo>
                  <a:cubicBezTo>
                    <a:pt x="703" y="89"/>
                    <a:pt x="695" y="88"/>
                    <a:pt x="693" y="88"/>
                  </a:cubicBezTo>
                  <a:cubicBezTo>
                    <a:pt x="692" y="88"/>
                    <a:pt x="699" y="81"/>
                    <a:pt x="699" y="80"/>
                  </a:cubicBezTo>
                  <a:cubicBezTo>
                    <a:pt x="699" y="79"/>
                    <a:pt x="686" y="81"/>
                    <a:pt x="686" y="79"/>
                  </a:cubicBezTo>
                  <a:cubicBezTo>
                    <a:pt x="685" y="78"/>
                    <a:pt x="679" y="78"/>
                    <a:pt x="676" y="78"/>
                  </a:cubicBezTo>
                  <a:cubicBezTo>
                    <a:pt x="674" y="78"/>
                    <a:pt x="676" y="77"/>
                    <a:pt x="679" y="77"/>
                  </a:cubicBezTo>
                  <a:cubicBezTo>
                    <a:pt x="681" y="77"/>
                    <a:pt x="683" y="75"/>
                    <a:pt x="686" y="74"/>
                  </a:cubicBezTo>
                  <a:cubicBezTo>
                    <a:pt x="689" y="74"/>
                    <a:pt x="688" y="73"/>
                    <a:pt x="687" y="71"/>
                  </a:cubicBezTo>
                  <a:cubicBezTo>
                    <a:pt x="686" y="69"/>
                    <a:pt x="683" y="70"/>
                    <a:pt x="680" y="69"/>
                  </a:cubicBezTo>
                  <a:cubicBezTo>
                    <a:pt x="678" y="69"/>
                    <a:pt x="674" y="67"/>
                    <a:pt x="672" y="67"/>
                  </a:cubicBezTo>
                  <a:cubicBezTo>
                    <a:pt x="669" y="67"/>
                    <a:pt x="667" y="69"/>
                    <a:pt x="661" y="70"/>
                  </a:cubicBezTo>
                  <a:cubicBezTo>
                    <a:pt x="656" y="71"/>
                    <a:pt x="655" y="75"/>
                    <a:pt x="652" y="76"/>
                  </a:cubicBezTo>
                  <a:cubicBezTo>
                    <a:pt x="649" y="78"/>
                    <a:pt x="644" y="83"/>
                    <a:pt x="647" y="83"/>
                  </a:cubicBezTo>
                  <a:cubicBezTo>
                    <a:pt x="649" y="84"/>
                    <a:pt x="648" y="85"/>
                    <a:pt x="648" y="87"/>
                  </a:cubicBezTo>
                  <a:cubicBezTo>
                    <a:pt x="649" y="88"/>
                    <a:pt x="647" y="89"/>
                    <a:pt x="644" y="88"/>
                  </a:cubicBezTo>
                  <a:cubicBezTo>
                    <a:pt x="641" y="88"/>
                    <a:pt x="632" y="88"/>
                    <a:pt x="632" y="90"/>
                  </a:cubicBezTo>
                  <a:cubicBezTo>
                    <a:pt x="632" y="92"/>
                    <a:pt x="637" y="93"/>
                    <a:pt x="637" y="94"/>
                  </a:cubicBezTo>
                  <a:cubicBezTo>
                    <a:pt x="637" y="95"/>
                    <a:pt x="633" y="94"/>
                    <a:pt x="631" y="93"/>
                  </a:cubicBezTo>
                  <a:cubicBezTo>
                    <a:pt x="629" y="92"/>
                    <a:pt x="625" y="92"/>
                    <a:pt x="624" y="94"/>
                  </a:cubicBezTo>
                  <a:cubicBezTo>
                    <a:pt x="623" y="96"/>
                    <a:pt x="620" y="96"/>
                    <a:pt x="619" y="95"/>
                  </a:cubicBezTo>
                  <a:cubicBezTo>
                    <a:pt x="618" y="95"/>
                    <a:pt x="615" y="96"/>
                    <a:pt x="613" y="96"/>
                  </a:cubicBezTo>
                  <a:cubicBezTo>
                    <a:pt x="612" y="95"/>
                    <a:pt x="617" y="92"/>
                    <a:pt x="616" y="91"/>
                  </a:cubicBezTo>
                  <a:cubicBezTo>
                    <a:pt x="614" y="90"/>
                    <a:pt x="609" y="91"/>
                    <a:pt x="608" y="93"/>
                  </a:cubicBezTo>
                  <a:cubicBezTo>
                    <a:pt x="607" y="95"/>
                    <a:pt x="604" y="92"/>
                    <a:pt x="603" y="92"/>
                  </a:cubicBezTo>
                  <a:cubicBezTo>
                    <a:pt x="601" y="93"/>
                    <a:pt x="600" y="94"/>
                    <a:pt x="597" y="95"/>
                  </a:cubicBezTo>
                  <a:cubicBezTo>
                    <a:pt x="595" y="96"/>
                    <a:pt x="591" y="94"/>
                    <a:pt x="590" y="96"/>
                  </a:cubicBezTo>
                  <a:cubicBezTo>
                    <a:pt x="589" y="98"/>
                    <a:pt x="594" y="98"/>
                    <a:pt x="595" y="99"/>
                  </a:cubicBezTo>
                  <a:cubicBezTo>
                    <a:pt x="595" y="100"/>
                    <a:pt x="582" y="100"/>
                    <a:pt x="581" y="101"/>
                  </a:cubicBezTo>
                  <a:cubicBezTo>
                    <a:pt x="581" y="102"/>
                    <a:pt x="576" y="102"/>
                    <a:pt x="571" y="102"/>
                  </a:cubicBezTo>
                  <a:cubicBezTo>
                    <a:pt x="566" y="103"/>
                    <a:pt x="568" y="105"/>
                    <a:pt x="564" y="106"/>
                  </a:cubicBezTo>
                  <a:cubicBezTo>
                    <a:pt x="559" y="107"/>
                    <a:pt x="557" y="107"/>
                    <a:pt x="556" y="109"/>
                  </a:cubicBezTo>
                  <a:cubicBezTo>
                    <a:pt x="555" y="111"/>
                    <a:pt x="551" y="112"/>
                    <a:pt x="550" y="110"/>
                  </a:cubicBezTo>
                  <a:cubicBezTo>
                    <a:pt x="548" y="108"/>
                    <a:pt x="544" y="111"/>
                    <a:pt x="547" y="111"/>
                  </a:cubicBezTo>
                  <a:cubicBezTo>
                    <a:pt x="549" y="111"/>
                    <a:pt x="547" y="113"/>
                    <a:pt x="545" y="113"/>
                  </a:cubicBezTo>
                  <a:cubicBezTo>
                    <a:pt x="544" y="112"/>
                    <a:pt x="540" y="115"/>
                    <a:pt x="542" y="115"/>
                  </a:cubicBezTo>
                  <a:cubicBezTo>
                    <a:pt x="545" y="115"/>
                    <a:pt x="546" y="116"/>
                    <a:pt x="545" y="118"/>
                  </a:cubicBezTo>
                  <a:cubicBezTo>
                    <a:pt x="544" y="119"/>
                    <a:pt x="539" y="116"/>
                    <a:pt x="538" y="117"/>
                  </a:cubicBezTo>
                  <a:cubicBezTo>
                    <a:pt x="537" y="119"/>
                    <a:pt x="540" y="120"/>
                    <a:pt x="542" y="120"/>
                  </a:cubicBezTo>
                  <a:cubicBezTo>
                    <a:pt x="544" y="120"/>
                    <a:pt x="545" y="121"/>
                    <a:pt x="546" y="123"/>
                  </a:cubicBezTo>
                  <a:cubicBezTo>
                    <a:pt x="546" y="124"/>
                    <a:pt x="541" y="122"/>
                    <a:pt x="540" y="123"/>
                  </a:cubicBezTo>
                  <a:cubicBezTo>
                    <a:pt x="539" y="124"/>
                    <a:pt x="540" y="125"/>
                    <a:pt x="543" y="125"/>
                  </a:cubicBezTo>
                  <a:cubicBezTo>
                    <a:pt x="545" y="125"/>
                    <a:pt x="543" y="126"/>
                    <a:pt x="545" y="128"/>
                  </a:cubicBezTo>
                  <a:cubicBezTo>
                    <a:pt x="545" y="128"/>
                    <a:pt x="546" y="128"/>
                    <a:pt x="546" y="128"/>
                  </a:cubicBezTo>
                  <a:cubicBezTo>
                    <a:pt x="547" y="130"/>
                    <a:pt x="545" y="130"/>
                    <a:pt x="545" y="132"/>
                  </a:cubicBezTo>
                  <a:cubicBezTo>
                    <a:pt x="545" y="133"/>
                    <a:pt x="543" y="134"/>
                    <a:pt x="543" y="132"/>
                  </a:cubicBezTo>
                  <a:cubicBezTo>
                    <a:pt x="543" y="131"/>
                    <a:pt x="536" y="131"/>
                    <a:pt x="535" y="132"/>
                  </a:cubicBezTo>
                  <a:cubicBezTo>
                    <a:pt x="534" y="134"/>
                    <a:pt x="533" y="135"/>
                    <a:pt x="531" y="133"/>
                  </a:cubicBezTo>
                  <a:cubicBezTo>
                    <a:pt x="530" y="132"/>
                    <a:pt x="525" y="134"/>
                    <a:pt x="519" y="134"/>
                  </a:cubicBezTo>
                  <a:cubicBezTo>
                    <a:pt x="513" y="134"/>
                    <a:pt x="501" y="135"/>
                    <a:pt x="498" y="136"/>
                  </a:cubicBezTo>
                  <a:cubicBezTo>
                    <a:pt x="496" y="137"/>
                    <a:pt x="493" y="141"/>
                    <a:pt x="496" y="144"/>
                  </a:cubicBezTo>
                  <a:cubicBezTo>
                    <a:pt x="498" y="147"/>
                    <a:pt x="496" y="148"/>
                    <a:pt x="496" y="149"/>
                  </a:cubicBezTo>
                  <a:cubicBezTo>
                    <a:pt x="496" y="151"/>
                    <a:pt x="503" y="155"/>
                    <a:pt x="507" y="155"/>
                  </a:cubicBezTo>
                  <a:cubicBezTo>
                    <a:pt x="511" y="156"/>
                    <a:pt x="514" y="160"/>
                    <a:pt x="511" y="163"/>
                  </a:cubicBezTo>
                  <a:cubicBezTo>
                    <a:pt x="509" y="166"/>
                    <a:pt x="502" y="162"/>
                    <a:pt x="498" y="159"/>
                  </a:cubicBezTo>
                  <a:cubicBezTo>
                    <a:pt x="493" y="155"/>
                    <a:pt x="483" y="154"/>
                    <a:pt x="479" y="154"/>
                  </a:cubicBezTo>
                  <a:cubicBezTo>
                    <a:pt x="476" y="154"/>
                    <a:pt x="478" y="151"/>
                    <a:pt x="474" y="151"/>
                  </a:cubicBezTo>
                  <a:cubicBezTo>
                    <a:pt x="469" y="151"/>
                    <a:pt x="465" y="155"/>
                    <a:pt x="468" y="155"/>
                  </a:cubicBezTo>
                  <a:cubicBezTo>
                    <a:pt x="471" y="155"/>
                    <a:pt x="473" y="155"/>
                    <a:pt x="472" y="156"/>
                  </a:cubicBezTo>
                  <a:cubicBezTo>
                    <a:pt x="470" y="158"/>
                    <a:pt x="473" y="157"/>
                    <a:pt x="476" y="159"/>
                  </a:cubicBezTo>
                  <a:cubicBezTo>
                    <a:pt x="480" y="160"/>
                    <a:pt x="473" y="163"/>
                    <a:pt x="469" y="160"/>
                  </a:cubicBezTo>
                  <a:cubicBezTo>
                    <a:pt x="466" y="158"/>
                    <a:pt x="462" y="160"/>
                    <a:pt x="461" y="162"/>
                  </a:cubicBezTo>
                  <a:cubicBezTo>
                    <a:pt x="460" y="164"/>
                    <a:pt x="465" y="169"/>
                    <a:pt x="471" y="170"/>
                  </a:cubicBezTo>
                  <a:cubicBezTo>
                    <a:pt x="478" y="171"/>
                    <a:pt x="476" y="173"/>
                    <a:pt x="479" y="174"/>
                  </a:cubicBezTo>
                  <a:cubicBezTo>
                    <a:pt x="482" y="175"/>
                    <a:pt x="480" y="176"/>
                    <a:pt x="478" y="177"/>
                  </a:cubicBezTo>
                  <a:cubicBezTo>
                    <a:pt x="476" y="177"/>
                    <a:pt x="471" y="174"/>
                    <a:pt x="468" y="172"/>
                  </a:cubicBezTo>
                  <a:cubicBezTo>
                    <a:pt x="465" y="170"/>
                    <a:pt x="456" y="173"/>
                    <a:pt x="455" y="171"/>
                  </a:cubicBezTo>
                  <a:cubicBezTo>
                    <a:pt x="453" y="169"/>
                    <a:pt x="456" y="167"/>
                    <a:pt x="454" y="165"/>
                  </a:cubicBezTo>
                  <a:cubicBezTo>
                    <a:pt x="452" y="164"/>
                    <a:pt x="454" y="161"/>
                    <a:pt x="456" y="157"/>
                  </a:cubicBezTo>
                  <a:cubicBezTo>
                    <a:pt x="458" y="154"/>
                    <a:pt x="456" y="148"/>
                    <a:pt x="453" y="147"/>
                  </a:cubicBezTo>
                  <a:cubicBezTo>
                    <a:pt x="450" y="147"/>
                    <a:pt x="450" y="150"/>
                    <a:pt x="450" y="151"/>
                  </a:cubicBezTo>
                  <a:cubicBezTo>
                    <a:pt x="451" y="152"/>
                    <a:pt x="451" y="156"/>
                    <a:pt x="448" y="159"/>
                  </a:cubicBezTo>
                  <a:cubicBezTo>
                    <a:pt x="446" y="162"/>
                    <a:pt x="439" y="162"/>
                    <a:pt x="439" y="164"/>
                  </a:cubicBezTo>
                  <a:cubicBezTo>
                    <a:pt x="439" y="166"/>
                    <a:pt x="434" y="168"/>
                    <a:pt x="436" y="169"/>
                  </a:cubicBezTo>
                  <a:cubicBezTo>
                    <a:pt x="437" y="171"/>
                    <a:pt x="444" y="178"/>
                    <a:pt x="445" y="180"/>
                  </a:cubicBezTo>
                  <a:cubicBezTo>
                    <a:pt x="446" y="182"/>
                    <a:pt x="439" y="190"/>
                    <a:pt x="440" y="194"/>
                  </a:cubicBezTo>
                  <a:cubicBezTo>
                    <a:pt x="441" y="198"/>
                    <a:pt x="439" y="200"/>
                    <a:pt x="440" y="202"/>
                  </a:cubicBezTo>
                  <a:cubicBezTo>
                    <a:pt x="442" y="204"/>
                    <a:pt x="445" y="202"/>
                    <a:pt x="447" y="203"/>
                  </a:cubicBezTo>
                  <a:cubicBezTo>
                    <a:pt x="448" y="204"/>
                    <a:pt x="452" y="202"/>
                    <a:pt x="456" y="201"/>
                  </a:cubicBezTo>
                  <a:cubicBezTo>
                    <a:pt x="460" y="200"/>
                    <a:pt x="468" y="205"/>
                    <a:pt x="471" y="206"/>
                  </a:cubicBezTo>
                  <a:cubicBezTo>
                    <a:pt x="474" y="208"/>
                    <a:pt x="473" y="210"/>
                    <a:pt x="474" y="212"/>
                  </a:cubicBezTo>
                  <a:cubicBezTo>
                    <a:pt x="476" y="215"/>
                    <a:pt x="471" y="215"/>
                    <a:pt x="471" y="218"/>
                  </a:cubicBezTo>
                  <a:cubicBezTo>
                    <a:pt x="471" y="222"/>
                    <a:pt x="480" y="223"/>
                    <a:pt x="480" y="224"/>
                  </a:cubicBezTo>
                  <a:cubicBezTo>
                    <a:pt x="480" y="225"/>
                    <a:pt x="474" y="225"/>
                    <a:pt x="471" y="224"/>
                  </a:cubicBezTo>
                  <a:cubicBezTo>
                    <a:pt x="468" y="223"/>
                    <a:pt x="468" y="219"/>
                    <a:pt x="467" y="219"/>
                  </a:cubicBezTo>
                  <a:cubicBezTo>
                    <a:pt x="466" y="218"/>
                    <a:pt x="469" y="215"/>
                    <a:pt x="469" y="213"/>
                  </a:cubicBezTo>
                  <a:cubicBezTo>
                    <a:pt x="469" y="210"/>
                    <a:pt x="466" y="209"/>
                    <a:pt x="465" y="208"/>
                  </a:cubicBezTo>
                  <a:cubicBezTo>
                    <a:pt x="464" y="206"/>
                    <a:pt x="462" y="204"/>
                    <a:pt x="460" y="204"/>
                  </a:cubicBezTo>
                  <a:cubicBezTo>
                    <a:pt x="458" y="205"/>
                    <a:pt x="450" y="205"/>
                    <a:pt x="448" y="208"/>
                  </a:cubicBezTo>
                  <a:cubicBezTo>
                    <a:pt x="445" y="210"/>
                    <a:pt x="448" y="216"/>
                    <a:pt x="449" y="219"/>
                  </a:cubicBezTo>
                  <a:cubicBezTo>
                    <a:pt x="451" y="222"/>
                    <a:pt x="442" y="226"/>
                    <a:pt x="443" y="228"/>
                  </a:cubicBezTo>
                  <a:cubicBezTo>
                    <a:pt x="443" y="231"/>
                    <a:pt x="440" y="232"/>
                    <a:pt x="437" y="234"/>
                  </a:cubicBezTo>
                  <a:cubicBezTo>
                    <a:pt x="433" y="236"/>
                    <a:pt x="429" y="237"/>
                    <a:pt x="429" y="240"/>
                  </a:cubicBezTo>
                  <a:cubicBezTo>
                    <a:pt x="429" y="243"/>
                    <a:pt x="425" y="242"/>
                    <a:pt x="422" y="240"/>
                  </a:cubicBezTo>
                  <a:cubicBezTo>
                    <a:pt x="420" y="239"/>
                    <a:pt x="416" y="241"/>
                    <a:pt x="413" y="241"/>
                  </a:cubicBezTo>
                  <a:cubicBezTo>
                    <a:pt x="409" y="241"/>
                    <a:pt x="409" y="238"/>
                    <a:pt x="406" y="239"/>
                  </a:cubicBezTo>
                  <a:cubicBezTo>
                    <a:pt x="403" y="240"/>
                    <a:pt x="402" y="237"/>
                    <a:pt x="402" y="235"/>
                  </a:cubicBezTo>
                  <a:cubicBezTo>
                    <a:pt x="403" y="233"/>
                    <a:pt x="406" y="235"/>
                    <a:pt x="407" y="236"/>
                  </a:cubicBezTo>
                  <a:cubicBezTo>
                    <a:pt x="407" y="238"/>
                    <a:pt x="409" y="237"/>
                    <a:pt x="411" y="236"/>
                  </a:cubicBezTo>
                  <a:cubicBezTo>
                    <a:pt x="414" y="235"/>
                    <a:pt x="413" y="238"/>
                    <a:pt x="416" y="238"/>
                  </a:cubicBezTo>
                  <a:cubicBezTo>
                    <a:pt x="419" y="238"/>
                    <a:pt x="418" y="236"/>
                    <a:pt x="420" y="236"/>
                  </a:cubicBezTo>
                  <a:cubicBezTo>
                    <a:pt x="423" y="237"/>
                    <a:pt x="423" y="236"/>
                    <a:pt x="422" y="234"/>
                  </a:cubicBezTo>
                  <a:cubicBezTo>
                    <a:pt x="421" y="233"/>
                    <a:pt x="424" y="232"/>
                    <a:pt x="426" y="231"/>
                  </a:cubicBezTo>
                  <a:cubicBezTo>
                    <a:pt x="427" y="231"/>
                    <a:pt x="427" y="228"/>
                    <a:pt x="428" y="227"/>
                  </a:cubicBezTo>
                  <a:cubicBezTo>
                    <a:pt x="430" y="226"/>
                    <a:pt x="429" y="225"/>
                    <a:pt x="430" y="225"/>
                  </a:cubicBezTo>
                  <a:cubicBezTo>
                    <a:pt x="432" y="224"/>
                    <a:pt x="433" y="222"/>
                    <a:pt x="434" y="222"/>
                  </a:cubicBezTo>
                  <a:cubicBezTo>
                    <a:pt x="436" y="222"/>
                    <a:pt x="437" y="219"/>
                    <a:pt x="436" y="218"/>
                  </a:cubicBezTo>
                  <a:cubicBezTo>
                    <a:pt x="435" y="217"/>
                    <a:pt x="436" y="213"/>
                    <a:pt x="438" y="213"/>
                  </a:cubicBezTo>
                  <a:cubicBezTo>
                    <a:pt x="439" y="212"/>
                    <a:pt x="439" y="211"/>
                    <a:pt x="438" y="210"/>
                  </a:cubicBezTo>
                  <a:cubicBezTo>
                    <a:pt x="437" y="209"/>
                    <a:pt x="431" y="205"/>
                    <a:pt x="432" y="203"/>
                  </a:cubicBezTo>
                  <a:cubicBezTo>
                    <a:pt x="432" y="201"/>
                    <a:pt x="431" y="196"/>
                    <a:pt x="431" y="195"/>
                  </a:cubicBezTo>
                  <a:cubicBezTo>
                    <a:pt x="432" y="193"/>
                    <a:pt x="432" y="189"/>
                    <a:pt x="431" y="187"/>
                  </a:cubicBezTo>
                  <a:cubicBezTo>
                    <a:pt x="431" y="185"/>
                    <a:pt x="433" y="183"/>
                    <a:pt x="433" y="179"/>
                  </a:cubicBezTo>
                  <a:cubicBezTo>
                    <a:pt x="434" y="175"/>
                    <a:pt x="429" y="171"/>
                    <a:pt x="427" y="169"/>
                  </a:cubicBezTo>
                  <a:cubicBezTo>
                    <a:pt x="424" y="168"/>
                    <a:pt x="426" y="166"/>
                    <a:pt x="429" y="163"/>
                  </a:cubicBezTo>
                  <a:cubicBezTo>
                    <a:pt x="433" y="161"/>
                    <a:pt x="433" y="152"/>
                    <a:pt x="433" y="150"/>
                  </a:cubicBezTo>
                  <a:cubicBezTo>
                    <a:pt x="433" y="148"/>
                    <a:pt x="426" y="146"/>
                    <a:pt x="423" y="146"/>
                  </a:cubicBezTo>
                  <a:cubicBezTo>
                    <a:pt x="420" y="147"/>
                    <a:pt x="410" y="146"/>
                    <a:pt x="408" y="146"/>
                  </a:cubicBezTo>
                  <a:cubicBezTo>
                    <a:pt x="405" y="145"/>
                    <a:pt x="404" y="148"/>
                    <a:pt x="403" y="150"/>
                  </a:cubicBezTo>
                  <a:cubicBezTo>
                    <a:pt x="402" y="153"/>
                    <a:pt x="399" y="156"/>
                    <a:pt x="398" y="162"/>
                  </a:cubicBezTo>
                  <a:cubicBezTo>
                    <a:pt x="396" y="167"/>
                    <a:pt x="390" y="169"/>
                    <a:pt x="387" y="170"/>
                  </a:cubicBezTo>
                  <a:cubicBezTo>
                    <a:pt x="384" y="171"/>
                    <a:pt x="382" y="175"/>
                    <a:pt x="384" y="177"/>
                  </a:cubicBezTo>
                  <a:cubicBezTo>
                    <a:pt x="385" y="179"/>
                    <a:pt x="387" y="177"/>
                    <a:pt x="388" y="178"/>
                  </a:cubicBezTo>
                  <a:cubicBezTo>
                    <a:pt x="389" y="179"/>
                    <a:pt x="388" y="184"/>
                    <a:pt x="387" y="184"/>
                  </a:cubicBezTo>
                  <a:cubicBezTo>
                    <a:pt x="386" y="185"/>
                    <a:pt x="389" y="187"/>
                    <a:pt x="387" y="188"/>
                  </a:cubicBezTo>
                  <a:cubicBezTo>
                    <a:pt x="385" y="189"/>
                    <a:pt x="383" y="192"/>
                    <a:pt x="384" y="194"/>
                  </a:cubicBezTo>
                  <a:cubicBezTo>
                    <a:pt x="385" y="195"/>
                    <a:pt x="391" y="196"/>
                    <a:pt x="393" y="197"/>
                  </a:cubicBezTo>
                  <a:cubicBezTo>
                    <a:pt x="396" y="199"/>
                    <a:pt x="395" y="201"/>
                    <a:pt x="397" y="204"/>
                  </a:cubicBezTo>
                  <a:cubicBezTo>
                    <a:pt x="399" y="206"/>
                    <a:pt x="401" y="205"/>
                    <a:pt x="402" y="206"/>
                  </a:cubicBezTo>
                  <a:cubicBezTo>
                    <a:pt x="403" y="208"/>
                    <a:pt x="398" y="214"/>
                    <a:pt x="397" y="214"/>
                  </a:cubicBezTo>
                  <a:cubicBezTo>
                    <a:pt x="395" y="214"/>
                    <a:pt x="389" y="208"/>
                    <a:pt x="387" y="206"/>
                  </a:cubicBezTo>
                  <a:cubicBezTo>
                    <a:pt x="385" y="205"/>
                    <a:pt x="378" y="203"/>
                    <a:pt x="374" y="201"/>
                  </a:cubicBezTo>
                  <a:cubicBezTo>
                    <a:pt x="370" y="199"/>
                    <a:pt x="367" y="199"/>
                    <a:pt x="363" y="196"/>
                  </a:cubicBezTo>
                  <a:cubicBezTo>
                    <a:pt x="359" y="194"/>
                    <a:pt x="356" y="192"/>
                    <a:pt x="349" y="193"/>
                  </a:cubicBezTo>
                  <a:cubicBezTo>
                    <a:pt x="341" y="193"/>
                    <a:pt x="336" y="191"/>
                    <a:pt x="334" y="191"/>
                  </a:cubicBezTo>
                  <a:cubicBezTo>
                    <a:pt x="331" y="192"/>
                    <a:pt x="332" y="189"/>
                    <a:pt x="328" y="187"/>
                  </a:cubicBezTo>
                  <a:cubicBezTo>
                    <a:pt x="324" y="185"/>
                    <a:pt x="321" y="182"/>
                    <a:pt x="318" y="184"/>
                  </a:cubicBezTo>
                  <a:cubicBezTo>
                    <a:pt x="316" y="185"/>
                    <a:pt x="317" y="190"/>
                    <a:pt x="321" y="190"/>
                  </a:cubicBezTo>
                  <a:cubicBezTo>
                    <a:pt x="324" y="191"/>
                    <a:pt x="322" y="193"/>
                    <a:pt x="326" y="193"/>
                  </a:cubicBezTo>
                  <a:cubicBezTo>
                    <a:pt x="330" y="192"/>
                    <a:pt x="332" y="194"/>
                    <a:pt x="332" y="196"/>
                  </a:cubicBezTo>
                  <a:cubicBezTo>
                    <a:pt x="331" y="199"/>
                    <a:pt x="333" y="201"/>
                    <a:pt x="335" y="203"/>
                  </a:cubicBezTo>
                  <a:cubicBezTo>
                    <a:pt x="337" y="205"/>
                    <a:pt x="336" y="207"/>
                    <a:pt x="333" y="207"/>
                  </a:cubicBezTo>
                  <a:cubicBezTo>
                    <a:pt x="330" y="207"/>
                    <a:pt x="326" y="208"/>
                    <a:pt x="327" y="210"/>
                  </a:cubicBezTo>
                  <a:cubicBezTo>
                    <a:pt x="329" y="212"/>
                    <a:pt x="326" y="213"/>
                    <a:pt x="323" y="212"/>
                  </a:cubicBezTo>
                  <a:cubicBezTo>
                    <a:pt x="320" y="211"/>
                    <a:pt x="322" y="208"/>
                    <a:pt x="323" y="207"/>
                  </a:cubicBezTo>
                  <a:cubicBezTo>
                    <a:pt x="324" y="206"/>
                    <a:pt x="320" y="204"/>
                    <a:pt x="318" y="203"/>
                  </a:cubicBezTo>
                  <a:cubicBezTo>
                    <a:pt x="316" y="203"/>
                    <a:pt x="308" y="209"/>
                    <a:pt x="306" y="210"/>
                  </a:cubicBezTo>
                  <a:cubicBezTo>
                    <a:pt x="304" y="210"/>
                    <a:pt x="298" y="208"/>
                    <a:pt x="292" y="210"/>
                  </a:cubicBezTo>
                  <a:cubicBezTo>
                    <a:pt x="287" y="211"/>
                    <a:pt x="287" y="215"/>
                    <a:pt x="285" y="215"/>
                  </a:cubicBezTo>
                  <a:cubicBezTo>
                    <a:pt x="283" y="215"/>
                    <a:pt x="276" y="216"/>
                    <a:pt x="274" y="214"/>
                  </a:cubicBezTo>
                  <a:cubicBezTo>
                    <a:pt x="272" y="213"/>
                    <a:pt x="274" y="212"/>
                    <a:pt x="276" y="212"/>
                  </a:cubicBezTo>
                  <a:cubicBezTo>
                    <a:pt x="279" y="212"/>
                    <a:pt x="279" y="211"/>
                    <a:pt x="278" y="210"/>
                  </a:cubicBezTo>
                  <a:cubicBezTo>
                    <a:pt x="277" y="208"/>
                    <a:pt x="280" y="205"/>
                    <a:pt x="280" y="204"/>
                  </a:cubicBezTo>
                  <a:cubicBezTo>
                    <a:pt x="280" y="203"/>
                    <a:pt x="270" y="206"/>
                    <a:pt x="269" y="207"/>
                  </a:cubicBezTo>
                  <a:cubicBezTo>
                    <a:pt x="267" y="209"/>
                    <a:pt x="269" y="211"/>
                    <a:pt x="267" y="212"/>
                  </a:cubicBezTo>
                  <a:cubicBezTo>
                    <a:pt x="266" y="213"/>
                    <a:pt x="266" y="210"/>
                    <a:pt x="264" y="210"/>
                  </a:cubicBezTo>
                  <a:cubicBezTo>
                    <a:pt x="262" y="209"/>
                    <a:pt x="248" y="212"/>
                    <a:pt x="245" y="215"/>
                  </a:cubicBezTo>
                  <a:cubicBezTo>
                    <a:pt x="243" y="218"/>
                    <a:pt x="238" y="218"/>
                    <a:pt x="238" y="220"/>
                  </a:cubicBezTo>
                  <a:cubicBezTo>
                    <a:pt x="238" y="222"/>
                    <a:pt x="231" y="222"/>
                    <a:pt x="229" y="223"/>
                  </a:cubicBezTo>
                  <a:cubicBezTo>
                    <a:pt x="226" y="224"/>
                    <a:pt x="228" y="229"/>
                    <a:pt x="227" y="231"/>
                  </a:cubicBezTo>
                  <a:cubicBezTo>
                    <a:pt x="226" y="234"/>
                    <a:pt x="216" y="233"/>
                    <a:pt x="213" y="233"/>
                  </a:cubicBezTo>
                  <a:cubicBezTo>
                    <a:pt x="210" y="233"/>
                    <a:pt x="209" y="227"/>
                    <a:pt x="207" y="227"/>
                  </a:cubicBezTo>
                  <a:cubicBezTo>
                    <a:pt x="204" y="227"/>
                    <a:pt x="206" y="223"/>
                    <a:pt x="207" y="222"/>
                  </a:cubicBezTo>
                  <a:cubicBezTo>
                    <a:pt x="207" y="220"/>
                    <a:pt x="209" y="222"/>
                    <a:pt x="212" y="220"/>
                  </a:cubicBezTo>
                  <a:cubicBezTo>
                    <a:pt x="215" y="218"/>
                    <a:pt x="218" y="221"/>
                    <a:pt x="219" y="219"/>
                  </a:cubicBezTo>
                  <a:cubicBezTo>
                    <a:pt x="221" y="218"/>
                    <a:pt x="215" y="215"/>
                    <a:pt x="214" y="212"/>
                  </a:cubicBezTo>
                  <a:cubicBezTo>
                    <a:pt x="214" y="209"/>
                    <a:pt x="208" y="208"/>
                    <a:pt x="204" y="209"/>
                  </a:cubicBezTo>
                  <a:cubicBezTo>
                    <a:pt x="201" y="210"/>
                    <a:pt x="197" y="209"/>
                    <a:pt x="194" y="208"/>
                  </a:cubicBezTo>
                  <a:cubicBezTo>
                    <a:pt x="192" y="206"/>
                    <a:pt x="192" y="210"/>
                    <a:pt x="196" y="211"/>
                  </a:cubicBezTo>
                  <a:cubicBezTo>
                    <a:pt x="199" y="212"/>
                    <a:pt x="197" y="215"/>
                    <a:pt x="198" y="216"/>
                  </a:cubicBezTo>
                  <a:cubicBezTo>
                    <a:pt x="199" y="218"/>
                    <a:pt x="197" y="222"/>
                    <a:pt x="195" y="225"/>
                  </a:cubicBezTo>
                  <a:cubicBezTo>
                    <a:pt x="193" y="228"/>
                    <a:pt x="194" y="228"/>
                    <a:pt x="198" y="228"/>
                  </a:cubicBezTo>
                  <a:cubicBezTo>
                    <a:pt x="201" y="228"/>
                    <a:pt x="201" y="232"/>
                    <a:pt x="201" y="235"/>
                  </a:cubicBezTo>
                  <a:cubicBezTo>
                    <a:pt x="201" y="238"/>
                    <a:pt x="198" y="239"/>
                    <a:pt x="198" y="241"/>
                  </a:cubicBezTo>
                  <a:cubicBezTo>
                    <a:pt x="198" y="244"/>
                    <a:pt x="195" y="240"/>
                    <a:pt x="195" y="241"/>
                  </a:cubicBezTo>
                  <a:cubicBezTo>
                    <a:pt x="194" y="242"/>
                    <a:pt x="193" y="241"/>
                    <a:pt x="192" y="239"/>
                  </a:cubicBezTo>
                  <a:cubicBezTo>
                    <a:pt x="192" y="237"/>
                    <a:pt x="187" y="238"/>
                    <a:pt x="184" y="237"/>
                  </a:cubicBezTo>
                  <a:cubicBezTo>
                    <a:pt x="181" y="237"/>
                    <a:pt x="180" y="238"/>
                    <a:pt x="179" y="240"/>
                  </a:cubicBezTo>
                  <a:cubicBezTo>
                    <a:pt x="178" y="242"/>
                    <a:pt x="174" y="243"/>
                    <a:pt x="172" y="243"/>
                  </a:cubicBezTo>
                  <a:cubicBezTo>
                    <a:pt x="170" y="243"/>
                    <a:pt x="166" y="247"/>
                    <a:pt x="164" y="249"/>
                  </a:cubicBezTo>
                  <a:cubicBezTo>
                    <a:pt x="162" y="250"/>
                    <a:pt x="162" y="253"/>
                    <a:pt x="165" y="256"/>
                  </a:cubicBezTo>
                  <a:cubicBezTo>
                    <a:pt x="168" y="258"/>
                    <a:pt x="168" y="260"/>
                    <a:pt x="168" y="262"/>
                  </a:cubicBezTo>
                  <a:cubicBezTo>
                    <a:pt x="168" y="263"/>
                    <a:pt x="160" y="263"/>
                    <a:pt x="158" y="261"/>
                  </a:cubicBezTo>
                  <a:cubicBezTo>
                    <a:pt x="157" y="260"/>
                    <a:pt x="152" y="259"/>
                    <a:pt x="150" y="259"/>
                  </a:cubicBezTo>
                  <a:cubicBezTo>
                    <a:pt x="148" y="260"/>
                    <a:pt x="143" y="254"/>
                    <a:pt x="141" y="254"/>
                  </a:cubicBezTo>
                  <a:cubicBezTo>
                    <a:pt x="138" y="254"/>
                    <a:pt x="137" y="257"/>
                    <a:pt x="136" y="258"/>
                  </a:cubicBezTo>
                  <a:cubicBezTo>
                    <a:pt x="135" y="260"/>
                    <a:pt x="137" y="260"/>
                    <a:pt x="138" y="263"/>
                  </a:cubicBezTo>
                  <a:cubicBezTo>
                    <a:pt x="140" y="266"/>
                    <a:pt x="144" y="266"/>
                    <a:pt x="146" y="266"/>
                  </a:cubicBezTo>
                  <a:cubicBezTo>
                    <a:pt x="148" y="266"/>
                    <a:pt x="148" y="269"/>
                    <a:pt x="147" y="271"/>
                  </a:cubicBezTo>
                  <a:cubicBezTo>
                    <a:pt x="146" y="272"/>
                    <a:pt x="142" y="273"/>
                    <a:pt x="141" y="272"/>
                  </a:cubicBezTo>
                  <a:cubicBezTo>
                    <a:pt x="140" y="270"/>
                    <a:pt x="135" y="272"/>
                    <a:pt x="135" y="270"/>
                  </a:cubicBezTo>
                  <a:cubicBezTo>
                    <a:pt x="134" y="268"/>
                    <a:pt x="131" y="265"/>
                    <a:pt x="127" y="266"/>
                  </a:cubicBezTo>
                  <a:cubicBezTo>
                    <a:pt x="123" y="266"/>
                    <a:pt x="123" y="264"/>
                    <a:pt x="123" y="261"/>
                  </a:cubicBezTo>
                  <a:cubicBezTo>
                    <a:pt x="123" y="258"/>
                    <a:pt x="121" y="256"/>
                    <a:pt x="121" y="255"/>
                  </a:cubicBezTo>
                  <a:cubicBezTo>
                    <a:pt x="121" y="254"/>
                    <a:pt x="119" y="251"/>
                    <a:pt x="121" y="250"/>
                  </a:cubicBezTo>
                  <a:cubicBezTo>
                    <a:pt x="123" y="249"/>
                    <a:pt x="122" y="247"/>
                    <a:pt x="122" y="245"/>
                  </a:cubicBezTo>
                  <a:cubicBezTo>
                    <a:pt x="122" y="243"/>
                    <a:pt x="119" y="240"/>
                    <a:pt x="116" y="240"/>
                  </a:cubicBezTo>
                  <a:cubicBezTo>
                    <a:pt x="113" y="240"/>
                    <a:pt x="113" y="237"/>
                    <a:pt x="111" y="237"/>
                  </a:cubicBezTo>
                  <a:cubicBezTo>
                    <a:pt x="108" y="236"/>
                    <a:pt x="103" y="232"/>
                    <a:pt x="103" y="230"/>
                  </a:cubicBezTo>
                  <a:cubicBezTo>
                    <a:pt x="103" y="228"/>
                    <a:pt x="99" y="228"/>
                    <a:pt x="100" y="227"/>
                  </a:cubicBezTo>
                  <a:cubicBezTo>
                    <a:pt x="101" y="227"/>
                    <a:pt x="104" y="228"/>
                    <a:pt x="107" y="230"/>
                  </a:cubicBezTo>
                  <a:cubicBezTo>
                    <a:pt x="109" y="232"/>
                    <a:pt x="112" y="234"/>
                    <a:pt x="118" y="235"/>
                  </a:cubicBezTo>
                  <a:cubicBezTo>
                    <a:pt x="123" y="235"/>
                    <a:pt x="126" y="238"/>
                    <a:pt x="132" y="239"/>
                  </a:cubicBezTo>
                  <a:cubicBezTo>
                    <a:pt x="138" y="240"/>
                    <a:pt x="142" y="241"/>
                    <a:pt x="151" y="242"/>
                  </a:cubicBezTo>
                  <a:cubicBezTo>
                    <a:pt x="160" y="243"/>
                    <a:pt x="171" y="234"/>
                    <a:pt x="174" y="232"/>
                  </a:cubicBezTo>
                  <a:cubicBezTo>
                    <a:pt x="176" y="229"/>
                    <a:pt x="173" y="224"/>
                    <a:pt x="173" y="222"/>
                  </a:cubicBezTo>
                  <a:cubicBezTo>
                    <a:pt x="173" y="220"/>
                    <a:pt x="169" y="220"/>
                    <a:pt x="169" y="219"/>
                  </a:cubicBezTo>
                  <a:cubicBezTo>
                    <a:pt x="168" y="217"/>
                    <a:pt x="165" y="215"/>
                    <a:pt x="162" y="215"/>
                  </a:cubicBezTo>
                  <a:cubicBezTo>
                    <a:pt x="158" y="215"/>
                    <a:pt x="158" y="211"/>
                    <a:pt x="155" y="211"/>
                  </a:cubicBezTo>
                  <a:cubicBezTo>
                    <a:pt x="152" y="211"/>
                    <a:pt x="151" y="210"/>
                    <a:pt x="143" y="205"/>
                  </a:cubicBezTo>
                  <a:cubicBezTo>
                    <a:pt x="136" y="200"/>
                    <a:pt x="126" y="197"/>
                    <a:pt x="125" y="198"/>
                  </a:cubicBezTo>
                  <a:cubicBezTo>
                    <a:pt x="123" y="199"/>
                    <a:pt x="122" y="199"/>
                    <a:pt x="121" y="197"/>
                  </a:cubicBezTo>
                  <a:cubicBezTo>
                    <a:pt x="119" y="195"/>
                    <a:pt x="117" y="196"/>
                    <a:pt x="115" y="197"/>
                  </a:cubicBezTo>
                  <a:cubicBezTo>
                    <a:pt x="113" y="199"/>
                    <a:pt x="111" y="196"/>
                    <a:pt x="107" y="197"/>
                  </a:cubicBezTo>
                  <a:cubicBezTo>
                    <a:pt x="104" y="198"/>
                    <a:pt x="102" y="195"/>
                    <a:pt x="103" y="194"/>
                  </a:cubicBezTo>
                  <a:cubicBezTo>
                    <a:pt x="104" y="193"/>
                    <a:pt x="109" y="194"/>
                    <a:pt x="109" y="192"/>
                  </a:cubicBezTo>
                  <a:cubicBezTo>
                    <a:pt x="109" y="190"/>
                    <a:pt x="107" y="192"/>
                    <a:pt x="103" y="190"/>
                  </a:cubicBezTo>
                  <a:cubicBezTo>
                    <a:pt x="100" y="188"/>
                    <a:pt x="98" y="189"/>
                    <a:pt x="98" y="191"/>
                  </a:cubicBezTo>
                  <a:cubicBezTo>
                    <a:pt x="97" y="193"/>
                    <a:pt x="94" y="192"/>
                    <a:pt x="93" y="191"/>
                  </a:cubicBezTo>
                  <a:cubicBezTo>
                    <a:pt x="93" y="191"/>
                    <a:pt x="92" y="191"/>
                    <a:pt x="92" y="190"/>
                  </a:cubicBezTo>
                  <a:cubicBezTo>
                    <a:pt x="92" y="193"/>
                    <a:pt x="90" y="194"/>
                    <a:pt x="88" y="193"/>
                  </a:cubicBezTo>
                  <a:cubicBezTo>
                    <a:pt x="86" y="193"/>
                    <a:pt x="84" y="196"/>
                    <a:pt x="82" y="196"/>
                  </a:cubicBezTo>
                  <a:cubicBezTo>
                    <a:pt x="79" y="196"/>
                    <a:pt x="77" y="199"/>
                    <a:pt x="76" y="201"/>
                  </a:cubicBezTo>
                  <a:cubicBezTo>
                    <a:pt x="76" y="203"/>
                    <a:pt x="73" y="202"/>
                    <a:pt x="73" y="204"/>
                  </a:cubicBezTo>
                  <a:cubicBezTo>
                    <a:pt x="73" y="205"/>
                    <a:pt x="73" y="206"/>
                    <a:pt x="72" y="208"/>
                  </a:cubicBezTo>
                  <a:cubicBezTo>
                    <a:pt x="71" y="209"/>
                    <a:pt x="72" y="210"/>
                    <a:pt x="73" y="212"/>
                  </a:cubicBezTo>
                  <a:cubicBezTo>
                    <a:pt x="74" y="215"/>
                    <a:pt x="77" y="215"/>
                    <a:pt x="78" y="215"/>
                  </a:cubicBezTo>
                  <a:cubicBezTo>
                    <a:pt x="79" y="216"/>
                    <a:pt x="84" y="220"/>
                    <a:pt x="84" y="221"/>
                  </a:cubicBezTo>
                  <a:cubicBezTo>
                    <a:pt x="84" y="223"/>
                    <a:pt x="80" y="226"/>
                    <a:pt x="79" y="227"/>
                  </a:cubicBezTo>
                  <a:cubicBezTo>
                    <a:pt x="77" y="228"/>
                    <a:pt x="75" y="230"/>
                    <a:pt x="76" y="232"/>
                  </a:cubicBezTo>
                  <a:cubicBezTo>
                    <a:pt x="77" y="233"/>
                    <a:pt x="81" y="239"/>
                    <a:pt x="84" y="244"/>
                  </a:cubicBezTo>
                  <a:cubicBezTo>
                    <a:pt x="87" y="249"/>
                    <a:pt x="83" y="247"/>
                    <a:pt x="81" y="249"/>
                  </a:cubicBezTo>
                  <a:cubicBezTo>
                    <a:pt x="80" y="251"/>
                    <a:pt x="82" y="254"/>
                    <a:pt x="82" y="255"/>
                  </a:cubicBezTo>
                  <a:cubicBezTo>
                    <a:pt x="83" y="256"/>
                    <a:pt x="80" y="256"/>
                    <a:pt x="81" y="257"/>
                  </a:cubicBezTo>
                  <a:cubicBezTo>
                    <a:pt x="81" y="259"/>
                    <a:pt x="84" y="259"/>
                    <a:pt x="85" y="260"/>
                  </a:cubicBezTo>
                  <a:cubicBezTo>
                    <a:pt x="85" y="261"/>
                    <a:pt x="82" y="262"/>
                    <a:pt x="83" y="264"/>
                  </a:cubicBezTo>
                  <a:cubicBezTo>
                    <a:pt x="85" y="266"/>
                    <a:pt x="87" y="266"/>
                    <a:pt x="88" y="268"/>
                  </a:cubicBezTo>
                  <a:cubicBezTo>
                    <a:pt x="88" y="271"/>
                    <a:pt x="82" y="271"/>
                    <a:pt x="83" y="273"/>
                  </a:cubicBezTo>
                  <a:cubicBezTo>
                    <a:pt x="83" y="275"/>
                    <a:pt x="90" y="277"/>
                    <a:pt x="93" y="281"/>
                  </a:cubicBezTo>
                  <a:cubicBezTo>
                    <a:pt x="96" y="284"/>
                    <a:pt x="96" y="285"/>
                    <a:pt x="95" y="287"/>
                  </a:cubicBezTo>
                  <a:cubicBezTo>
                    <a:pt x="94" y="291"/>
                    <a:pt x="85" y="294"/>
                    <a:pt x="83" y="298"/>
                  </a:cubicBezTo>
                  <a:cubicBezTo>
                    <a:pt x="81" y="303"/>
                    <a:pt x="74" y="305"/>
                    <a:pt x="71" y="308"/>
                  </a:cubicBezTo>
                  <a:cubicBezTo>
                    <a:pt x="69" y="310"/>
                    <a:pt x="68" y="312"/>
                    <a:pt x="67" y="313"/>
                  </a:cubicBezTo>
                  <a:cubicBezTo>
                    <a:pt x="68" y="313"/>
                    <a:pt x="70" y="313"/>
                    <a:pt x="70" y="312"/>
                  </a:cubicBezTo>
                  <a:cubicBezTo>
                    <a:pt x="72" y="311"/>
                    <a:pt x="74" y="316"/>
                    <a:pt x="75" y="317"/>
                  </a:cubicBezTo>
                  <a:cubicBezTo>
                    <a:pt x="77" y="319"/>
                    <a:pt x="81" y="317"/>
                    <a:pt x="82" y="319"/>
                  </a:cubicBezTo>
                  <a:cubicBezTo>
                    <a:pt x="84" y="320"/>
                    <a:pt x="81" y="320"/>
                    <a:pt x="79" y="320"/>
                  </a:cubicBezTo>
                  <a:cubicBezTo>
                    <a:pt x="76" y="320"/>
                    <a:pt x="75" y="321"/>
                    <a:pt x="71" y="323"/>
                  </a:cubicBezTo>
                  <a:cubicBezTo>
                    <a:pt x="68" y="324"/>
                    <a:pt x="68" y="325"/>
                    <a:pt x="67" y="326"/>
                  </a:cubicBezTo>
                  <a:cubicBezTo>
                    <a:pt x="69" y="328"/>
                    <a:pt x="66" y="329"/>
                    <a:pt x="65" y="331"/>
                  </a:cubicBezTo>
                  <a:cubicBezTo>
                    <a:pt x="64" y="333"/>
                    <a:pt x="63" y="334"/>
                    <a:pt x="63" y="335"/>
                  </a:cubicBezTo>
                  <a:cubicBezTo>
                    <a:pt x="62" y="337"/>
                    <a:pt x="63" y="338"/>
                    <a:pt x="63" y="340"/>
                  </a:cubicBezTo>
                  <a:cubicBezTo>
                    <a:pt x="63" y="342"/>
                    <a:pt x="64" y="342"/>
                    <a:pt x="65" y="344"/>
                  </a:cubicBezTo>
                  <a:cubicBezTo>
                    <a:pt x="66" y="346"/>
                    <a:pt x="64" y="346"/>
                    <a:pt x="63" y="347"/>
                  </a:cubicBezTo>
                  <a:cubicBezTo>
                    <a:pt x="62" y="348"/>
                    <a:pt x="62" y="350"/>
                    <a:pt x="64" y="351"/>
                  </a:cubicBezTo>
                  <a:cubicBezTo>
                    <a:pt x="65" y="352"/>
                    <a:pt x="65" y="354"/>
                    <a:pt x="65" y="355"/>
                  </a:cubicBezTo>
                  <a:cubicBezTo>
                    <a:pt x="64" y="357"/>
                    <a:pt x="66" y="359"/>
                    <a:pt x="67" y="360"/>
                  </a:cubicBezTo>
                  <a:cubicBezTo>
                    <a:pt x="69" y="361"/>
                    <a:pt x="68" y="365"/>
                    <a:pt x="69" y="366"/>
                  </a:cubicBezTo>
                  <a:cubicBezTo>
                    <a:pt x="71" y="366"/>
                    <a:pt x="72" y="367"/>
                    <a:pt x="74" y="367"/>
                  </a:cubicBezTo>
                  <a:cubicBezTo>
                    <a:pt x="76" y="366"/>
                    <a:pt x="77" y="367"/>
                    <a:pt x="78" y="369"/>
                  </a:cubicBezTo>
                  <a:cubicBezTo>
                    <a:pt x="79" y="370"/>
                    <a:pt x="80" y="370"/>
                    <a:pt x="82" y="369"/>
                  </a:cubicBezTo>
                  <a:cubicBezTo>
                    <a:pt x="84" y="368"/>
                    <a:pt x="89" y="370"/>
                    <a:pt x="90" y="371"/>
                  </a:cubicBezTo>
                  <a:cubicBezTo>
                    <a:pt x="91" y="371"/>
                    <a:pt x="90" y="374"/>
                    <a:pt x="90" y="376"/>
                  </a:cubicBezTo>
                  <a:cubicBezTo>
                    <a:pt x="90" y="378"/>
                    <a:pt x="89" y="381"/>
                    <a:pt x="91" y="382"/>
                  </a:cubicBezTo>
                  <a:cubicBezTo>
                    <a:pt x="93" y="383"/>
                    <a:pt x="93" y="386"/>
                    <a:pt x="95" y="387"/>
                  </a:cubicBezTo>
                  <a:cubicBezTo>
                    <a:pt x="97" y="388"/>
                    <a:pt x="98" y="391"/>
                    <a:pt x="100" y="392"/>
                  </a:cubicBezTo>
                  <a:cubicBezTo>
                    <a:pt x="101" y="392"/>
                    <a:pt x="104" y="394"/>
                    <a:pt x="104" y="396"/>
                  </a:cubicBezTo>
                  <a:cubicBezTo>
                    <a:pt x="104" y="397"/>
                    <a:pt x="102" y="399"/>
                    <a:pt x="100" y="399"/>
                  </a:cubicBezTo>
                  <a:cubicBezTo>
                    <a:pt x="98" y="400"/>
                    <a:pt x="95" y="397"/>
                    <a:pt x="94" y="399"/>
                  </a:cubicBezTo>
                  <a:cubicBezTo>
                    <a:pt x="93" y="400"/>
                    <a:pt x="95" y="402"/>
                    <a:pt x="95" y="406"/>
                  </a:cubicBezTo>
                  <a:cubicBezTo>
                    <a:pt x="96" y="410"/>
                    <a:pt x="97" y="410"/>
                    <a:pt x="99" y="410"/>
                  </a:cubicBezTo>
                  <a:cubicBezTo>
                    <a:pt x="101" y="410"/>
                    <a:pt x="101" y="409"/>
                    <a:pt x="103" y="408"/>
                  </a:cubicBezTo>
                  <a:cubicBezTo>
                    <a:pt x="104" y="408"/>
                    <a:pt x="107" y="409"/>
                    <a:pt x="108" y="408"/>
                  </a:cubicBezTo>
                  <a:cubicBezTo>
                    <a:pt x="109" y="408"/>
                    <a:pt x="114" y="407"/>
                    <a:pt x="115" y="409"/>
                  </a:cubicBezTo>
                  <a:cubicBezTo>
                    <a:pt x="115" y="410"/>
                    <a:pt x="116" y="414"/>
                    <a:pt x="116" y="415"/>
                  </a:cubicBezTo>
                  <a:cubicBezTo>
                    <a:pt x="115" y="416"/>
                    <a:pt x="117" y="418"/>
                    <a:pt x="117" y="419"/>
                  </a:cubicBezTo>
                  <a:cubicBezTo>
                    <a:pt x="118" y="421"/>
                    <a:pt x="122" y="420"/>
                    <a:pt x="123" y="421"/>
                  </a:cubicBezTo>
                  <a:cubicBezTo>
                    <a:pt x="125" y="421"/>
                    <a:pt x="127" y="425"/>
                    <a:pt x="127" y="427"/>
                  </a:cubicBezTo>
                  <a:cubicBezTo>
                    <a:pt x="126" y="429"/>
                    <a:pt x="129" y="429"/>
                    <a:pt x="130" y="429"/>
                  </a:cubicBezTo>
                  <a:cubicBezTo>
                    <a:pt x="131" y="428"/>
                    <a:pt x="132" y="430"/>
                    <a:pt x="134" y="430"/>
                  </a:cubicBezTo>
                  <a:cubicBezTo>
                    <a:pt x="135" y="431"/>
                    <a:pt x="137" y="431"/>
                    <a:pt x="138" y="430"/>
                  </a:cubicBezTo>
                  <a:cubicBezTo>
                    <a:pt x="139" y="429"/>
                    <a:pt x="142" y="429"/>
                    <a:pt x="142" y="430"/>
                  </a:cubicBezTo>
                  <a:cubicBezTo>
                    <a:pt x="143" y="431"/>
                    <a:pt x="146" y="433"/>
                    <a:pt x="146" y="434"/>
                  </a:cubicBezTo>
                  <a:cubicBezTo>
                    <a:pt x="146" y="435"/>
                    <a:pt x="150" y="434"/>
                    <a:pt x="153" y="435"/>
                  </a:cubicBezTo>
                  <a:cubicBezTo>
                    <a:pt x="155" y="436"/>
                    <a:pt x="157" y="436"/>
                    <a:pt x="159" y="437"/>
                  </a:cubicBezTo>
                  <a:cubicBezTo>
                    <a:pt x="162" y="438"/>
                    <a:pt x="164" y="438"/>
                    <a:pt x="164" y="440"/>
                  </a:cubicBezTo>
                  <a:cubicBezTo>
                    <a:pt x="164" y="441"/>
                    <a:pt x="162" y="442"/>
                    <a:pt x="162" y="443"/>
                  </a:cubicBezTo>
                  <a:cubicBezTo>
                    <a:pt x="162" y="444"/>
                    <a:pt x="164" y="444"/>
                    <a:pt x="164" y="445"/>
                  </a:cubicBezTo>
                  <a:cubicBezTo>
                    <a:pt x="164" y="447"/>
                    <a:pt x="161" y="447"/>
                    <a:pt x="161" y="447"/>
                  </a:cubicBezTo>
                  <a:cubicBezTo>
                    <a:pt x="160" y="448"/>
                    <a:pt x="162" y="450"/>
                    <a:pt x="163" y="450"/>
                  </a:cubicBezTo>
                  <a:cubicBezTo>
                    <a:pt x="163" y="451"/>
                    <a:pt x="161" y="454"/>
                    <a:pt x="161" y="455"/>
                  </a:cubicBezTo>
                  <a:cubicBezTo>
                    <a:pt x="161" y="456"/>
                    <a:pt x="156" y="455"/>
                    <a:pt x="155" y="455"/>
                  </a:cubicBezTo>
                  <a:cubicBezTo>
                    <a:pt x="153" y="455"/>
                    <a:pt x="150" y="459"/>
                    <a:pt x="148" y="459"/>
                  </a:cubicBezTo>
                  <a:cubicBezTo>
                    <a:pt x="147" y="460"/>
                    <a:pt x="148" y="462"/>
                    <a:pt x="148" y="463"/>
                  </a:cubicBezTo>
                  <a:cubicBezTo>
                    <a:pt x="152" y="462"/>
                    <a:pt x="156" y="462"/>
                    <a:pt x="156" y="463"/>
                  </a:cubicBezTo>
                  <a:cubicBezTo>
                    <a:pt x="157" y="464"/>
                    <a:pt x="148" y="468"/>
                    <a:pt x="146" y="469"/>
                  </a:cubicBezTo>
                  <a:cubicBezTo>
                    <a:pt x="145" y="469"/>
                    <a:pt x="150" y="472"/>
                    <a:pt x="149" y="473"/>
                  </a:cubicBezTo>
                  <a:cubicBezTo>
                    <a:pt x="149" y="475"/>
                    <a:pt x="144" y="475"/>
                    <a:pt x="145" y="478"/>
                  </a:cubicBezTo>
                  <a:cubicBezTo>
                    <a:pt x="145" y="481"/>
                    <a:pt x="143" y="481"/>
                    <a:pt x="140" y="481"/>
                  </a:cubicBezTo>
                  <a:cubicBezTo>
                    <a:pt x="138" y="481"/>
                    <a:pt x="137" y="483"/>
                    <a:pt x="138" y="483"/>
                  </a:cubicBezTo>
                  <a:cubicBezTo>
                    <a:pt x="139" y="484"/>
                    <a:pt x="139" y="487"/>
                    <a:pt x="144" y="488"/>
                  </a:cubicBezTo>
                  <a:cubicBezTo>
                    <a:pt x="150" y="490"/>
                    <a:pt x="155" y="495"/>
                    <a:pt x="159" y="499"/>
                  </a:cubicBezTo>
                  <a:cubicBezTo>
                    <a:pt x="160" y="500"/>
                    <a:pt x="161" y="500"/>
                    <a:pt x="161" y="501"/>
                  </a:cubicBezTo>
                  <a:cubicBezTo>
                    <a:pt x="163" y="500"/>
                    <a:pt x="164" y="500"/>
                    <a:pt x="165" y="500"/>
                  </a:cubicBezTo>
                  <a:cubicBezTo>
                    <a:pt x="167" y="499"/>
                    <a:pt x="172" y="501"/>
                    <a:pt x="174" y="502"/>
                  </a:cubicBezTo>
                  <a:cubicBezTo>
                    <a:pt x="177" y="504"/>
                    <a:pt x="186" y="502"/>
                    <a:pt x="187" y="503"/>
                  </a:cubicBezTo>
                  <a:cubicBezTo>
                    <a:pt x="188" y="505"/>
                    <a:pt x="190" y="507"/>
                    <a:pt x="192" y="507"/>
                  </a:cubicBezTo>
                  <a:cubicBezTo>
                    <a:pt x="193" y="507"/>
                    <a:pt x="195" y="510"/>
                    <a:pt x="197" y="509"/>
                  </a:cubicBezTo>
                  <a:cubicBezTo>
                    <a:pt x="198" y="508"/>
                    <a:pt x="203" y="508"/>
                    <a:pt x="205" y="508"/>
                  </a:cubicBezTo>
                  <a:cubicBezTo>
                    <a:pt x="206" y="508"/>
                    <a:pt x="206" y="509"/>
                    <a:pt x="208" y="509"/>
                  </a:cubicBezTo>
                  <a:cubicBezTo>
                    <a:pt x="209" y="509"/>
                    <a:pt x="209" y="514"/>
                    <a:pt x="210" y="514"/>
                  </a:cubicBezTo>
                  <a:cubicBezTo>
                    <a:pt x="211" y="514"/>
                    <a:pt x="215" y="517"/>
                    <a:pt x="218" y="518"/>
                  </a:cubicBezTo>
                  <a:cubicBezTo>
                    <a:pt x="220" y="518"/>
                    <a:pt x="223" y="522"/>
                    <a:pt x="224" y="522"/>
                  </a:cubicBezTo>
                  <a:cubicBezTo>
                    <a:pt x="225" y="522"/>
                    <a:pt x="227" y="524"/>
                    <a:pt x="227" y="522"/>
                  </a:cubicBezTo>
                  <a:cubicBezTo>
                    <a:pt x="228" y="520"/>
                    <a:pt x="231" y="521"/>
                    <a:pt x="232" y="518"/>
                  </a:cubicBezTo>
                  <a:cubicBezTo>
                    <a:pt x="228" y="513"/>
                    <a:pt x="223" y="507"/>
                    <a:pt x="223" y="504"/>
                  </a:cubicBezTo>
                  <a:cubicBezTo>
                    <a:pt x="223" y="500"/>
                    <a:pt x="225" y="497"/>
                    <a:pt x="220" y="493"/>
                  </a:cubicBezTo>
                  <a:cubicBezTo>
                    <a:pt x="215" y="489"/>
                    <a:pt x="221" y="486"/>
                    <a:pt x="224" y="482"/>
                  </a:cubicBezTo>
                  <a:cubicBezTo>
                    <a:pt x="227" y="478"/>
                    <a:pt x="234" y="476"/>
                    <a:pt x="238" y="473"/>
                  </a:cubicBezTo>
                  <a:cubicBezTo>
                    <a:pt x="238" y="472"/>
                    <a:pt x="237" y="472"/>
                    <a:pt x="236" y="471"/>
                  </a:cubicBezTo>
                  <a:cubicBezTo>
                    <a:pt x="233" y="470"/>
                    <a:pt x="232" y="468"/>
                    <a:pt x="234" y="468"/>
                  </a:cubicBezTo>
                  <a:cubicBezTo>
                    <a:pt x="237" y="467"/>
                    <a:pt x="235" y="466"/>
                    <a:pt x="233" y="463"/>
                  </a:cubicBezTo>
                  <a:cubicBezTo>
                    <a:pt x="230" y="460"/>
                    <a:pt x="229" y="457"/>
                    <a:pt x="228" y="457"/>
                  </a:cubicBezTo>
                  <a:cubicBezTo>
                    <a:pt x="227" y="457"/>
                    <a:pt x="224" y="457"/>
                    <a:pt x="222" y="457"/>
                  </a:cubicBezTo>
                  <a:cubicBezTo>
                    <a:pt x="220" y="458"/>
                    <a:pt x="221" y="456"/>
                    <a:pt x="221" y="453"/>
                  </a:cubicBezTo>
                  <a:cubicBezTo>
                    <a:pt x="221" y="451"/>
                    <a:pt x="217" y="451"/>
                    <a:pt x="216" y="450"/>
                  </a:cubicBezTo>
                  <a:cubicBezTo>
                    <a:pt x="216" y="449"/>
                    <a:pt x="217" y="445"/>
                    <a:pt x="218" y="445"/>
                  </a:cubicBezTo>
                  <a:cubicBezTo>
                    <a:pt x="219" y="445"/>
                    <a:pt x="221" y="444"/>
                    <a:pt x="221" y="442"/>
                  </a:cubicBezTo>
                  <a:cubicBezTo>
                    <a:pt x="221" y="441"/>
                    <a:pt x="217" y="441"/>
                    <a:pt x="218" y="439"/>
                  </a:cubicBezTo>
                  <a:cubicBezTo>
                    <a:pt x="220" y="436"/>
                    <a:pt x="223" y="436"/>
                    <a:pt x="223" y="434"/>
                  </a:cubicBezTo>
                  <a:cubicBezTo>
                    <a:pt x="223" y="431"/>
                    <a:pt x="225" y="429"/>
                    <a:pt x="227" y="431"/>
                  </a:cubicBezTo>
                  <a:cubicBezTo>
                    <a:pt x="230" y="432"/>
                    <a:pt x="231" y="437"/>
                    <a:pt x="234" y="436"/>
                  </a:cubicBezTo>
                  <a:cubicBezTo>
                    <a:pt x="237" y="435"/>
                    <a:pt x="235" y="432"/>
                    <a:pt x="234" y="431"/>
                  </a:cubicBezTo>
                  <a:cubicBezTo>
                    <a:pt x="234" y="430"/>
                    <a:pt x="233" y="427"/>
                    <a:pt x="237" y="427"/>
                  </a:cubicBezTo>
                  <a:cubicBezTo>
                    <a:pt x="240" y="426"/>
                    <a:pt x="238" y="423"/>
                    <a:pt x="241" y="423"/>
                  </a:cubicBezTo>
                  <a:cubicBezTo>
                    <a:pt x="243" y="423"/>
                    <a:pt x="248" y="420"/>
                    <a:pt x="249" y="419"/>
                  </a:cubicBezTo>
                  <a:cubicBezTo>
                    <a:pt x="251" y="418"/>
                    <a:pt x="254" y="416"/>
                    <a:pt x="255" y="417"/>
                  </a:cubicBezTo>
                  <a:cubicBezTo>
                    <a:pt x="257" y="418"/>
                    <a:pt x="259" y="420"/>
                    <a:pt x="260" y="417"/>
                  </a:cubicBezTo>
                  <a:cubicBezTo>
                    <a:pt x="261" y="415"/>
                    <a:pt x="265" y="416"/>
                    <a:pt x="265" y="417"/>
                  </a:cubicBezTo>
                  <a:cubicBezTo>
                    <a:pt x="266" y="419"/>
                    <a:pt x="273" y="419"/>
                    <a:pt x="275" y="420"/>
                  </a:cubicBezTo>
                  <a:cubicBezTo>
                    <a:pt x="277" y="421"/>
                    <a:pt x="281" y="424"/>
                    <a:pt x="281" y="426"/>
                  </a:cubicBezTo>
                  <a:cubicBezTo>
                    <a:pt x="281" y="427"/>
                    <a:pt x="284" y="429"/>
                    <a:pt x="284" y="427"/>
                  </a:cubicBezTo>
                  <a:cubicBezTo>
                    <a:pt x="284" y="424"/>
                    <a:pt x="285" y="425"/>
                    <a:pt x="288" y="427"/>
                  </a:cubicBezTo>
                  <a:cubicBezTo>
                    <a:pt x="291" y="429"/>
                    <a:pt x="295" y="428"/>
                    <a:pt x="296" y="426"/>
                  </a:cubicBezTo>
                  <a:cubicBezTo>
                    <a:pt x="296" y="424"/>
                    <a:pt x="302" y="422"/>
                    <a:pt x="304" y="424"/>
                  </a:cubicBezTo>
                  <a:cubicBezTo>
                    <a:pt x="305" y="425"/>
                    <a:pt x="306" y="426"/>
                    <a:pt x="308" y="424"/>
                  </a:cubicBezTo>
                  <a:cubicBezTo>
                    <a:pt x="310" y="422"/>
                    <a:pt x="315" y="422"/>
                    <a:pt x="316" y="424"/>
                  </a:cubicBezTo>
                  <a:cubicBezTo>
                    <a:pt x="317" y="426"/>
                    <a:pt x="319" y="427"/>
                    <a:pt x="321" y="427"/>
                  </a:cubicBezTo>
                  <a:cubicBezTo>
                    <a:pt x="324" y="427"/>
                    <a:pt x="324" y="430"/>
                    <a:pt x="325" y="429"/>
                  </a:cubicBezTo>
                  <a:cubicBezTo>
                    <a:pt x="327" y="429"/>
                    <a:pt x="326" y="425"/>
                    <a:pt x="328" y="425"/>
                  </a:cubicBezTo>
                  <a:cubicBezTo>
                    <a:pt x="330" y="426"/>
                    <a:pt x="331" y="428"/>
                    <a:pt x="334" y="428"/>
                  </a:cubicBezTo>
                  <a:cubicBezTo>
                    <a:pt x="337" y="428"/>
                    <a:pt x="339" y="427"/>
                    <a:pt x="339" y="425"/>
                  </a:cubicBezTo>
                  <a:cubicBezTo>
                    <a:pt x="339" y="423"/>
                    <a:pt x="339" y="419"/>
                    <a:pt x="337" y="419"/>
                  </a:cubicBezTo>
                  <a:cubicBezTo>
                    <a:pt x="335" y="419"/>
                    <a:pt x="334" y="417"/>
                    <a:pt x="331" y="417"/>
                  </a:cubicBezTo>
                  <a:cubicBezTo>
                    <a:pt x="329" y="417"/>
                    <a:pt x="327" y="414"/>
                    <a:pt x="329" y="413"/>
                  </a:cubicBezTo>
                  <a:cubicBezTo>
                    <a:pt x="331" y="412"/>
                    <a:pt x="335" y="411"/>
                    <a:pt x="334" y="409"/>
                  </a:cubicBezTo>
                  <a:cubicBezTo>
                    <a:pt x="334" y="407"/>
                    <a:pt x="333" y="404"/>
                    <a:pt x="336" y="403"/>
                  </a:cubicBezTo>
                  <a:cubicBezTo>
                    <a:pt x="339" y="403"/>
                    <a:pt x="345" y="403"/>
                    <a:pt x="344" y="402"/>
                  </a:cubicBezTo>
                  <a:cubicBezTo>
                    <a:pt x="344" y="401"/>
                    <a:pt x="338" y="400"/>
                    <a:pt x="337" y="398"/>
                  </a:cubicBezTo>
                  <a:cubicBezTo>
                    <a:pt x="336" y="396"/>
                    <a:pt x="336" y="392"/>
                    <a:pt x="337" y="391"/>
                  </a:cubicBezTo>
                  <a:cubicBezTo>
                    <a:pt x="338" y="391"/>
                    <a:pt x="341" y="392"/>
                    <a:pt x="344" y="391"/>
                  </a:cubicBezTo>
                  <a:cubicBezTo>
                    <a:pt x="346" y="390"/>
                    <a:pt x="350" y="392"/>
                    <a:pt x="353" y="390"/>
                  </a:cubicBezTo>
                  <a:cubicBezTo>
                    <a:pt x="356" y="388"/>
                    <a:pt x="362" y="388"/>
                    <a:pt x="365" y="388"/>
                  </a:cubicBezTo>
                  <a:cubicBezTo>
                    <a:pt x="369" y="388"/>
                    <a:pt x="371" y="385"/>
                    <a:pt x="374" y="385"/>
                  </a:cubicBezTo>
                  <a:cubicBezTo>
                    <a:pt x="376" y="385"/>
                    <a:pt x="383" y="384"/>
                    <a:pt x="385" y="383"/>
                  </a:cubicBezTo>
                  <a:cubicBezTo>
                    <a:pt x="387" y="382"/>
                    <a:pt x="396" y="381"/>
                    <a:pt x="397" y="379"/>
                  </a:cubicBezTo>
                  <a:cubicBezTo>
                    <a:pt x="397" y="377"/>
                    <a:pt x="405" y="376"/>
                    <a:pt x="407" y="377"/>
                  </a:cubicBezTo>
                  <a:cubicBezTo>
                    <a:pt x="409" y="378"/>
                    <a:pt x="411" y="378"/>
                    <a:pt x="413" y="378"/>
                  </a:cubicBezTo>
                  <a:cubicBezTo>
                    <a:pt x="415" y="377"/>
                    <a:pt x="418" y="379"/>
                    <a:pt x="418" y="381"/>
                  </a:cubicBezTo>
                  <a:cubicBezTo>
                    <a:pt x="418" y="383"/>
                    <a:pt x="420" y="385"/>
                    <a:pt x="420" y="386"/>
                  </a:cubicBezTo>
                  <a:cubicBezTo>
                    <a:pt x="419" y="388"/>
                    <a:pt x="418" y="389"/>
                    <a:pt x="419" y="390"/>
                  </a:cubicBezTo>
                  <a:cubicBezTo>
                    <a:pt x="420" y="391"/>
                    <a:pt x="425" y="390"/>
                    <a:pt x="426" y="389"/>
                  </a:cubicBezTo>
                  <a:cubicBezTo>
                    <a:pt x="427" y="387"/>
                    <a:pt x="429" y="389"/>
                    <a:pt x="429" y="391"/>
                  </a:cubicBezTo>
                  <a:cubicBezTo>
                    <a:pt x="429" y="392"/>
                    <a:pt x="431" y="393"/>
                    <a:pt x="431" y="391"/>
                  </a:cubicBezTo>
                  <a:cubicBezTo>
                    <a:pt x="431" y="389"/>
                    <a:pt x="434" y="391"/>
                    <a:pt x="435" y="392"/>
                  </a:cubicBezTo>
                  <a:cubicBezTo>
                    <a:pt x="436" y="393"/>
                    <a:pt x="439" y="390"/>
                    <a:pt x="439" y="392"/>
                  </a:cubicBezTo>
                  <a:cubicBezTo>
                    <a:pt x="439" y="394"/>
                    <a:pt x="434" y="395"/>
                    <a:pt x="436" y="397"/>
                  </a:cubicBezTo>
                  <a:cubicBezTo>
                    <a:pt x="439" y="399"/>
                    <a:pt x="440" y="395"/>
                    <a:pt x="443" y="396"/>
                  </a:cubicBezTo>
                  <a:cubicBezTo>
                    <a:pt x="445" y="397"/>
                    <a:pt x="449" y="393"/>
                    <a:pt x="451" y="392"/>
                  </a:cubicBezTo>
                  <a:cubicBezTo>
                    <a:pt x="454" y="392"/>
                    <a:pt x="456" y="389"/>
                    <a:pt x="459" y="388"/>
                  </a:cubicBezTo>
                  <a:cubicBezTo>
                    <a:pt x="461" y="387"/>
                    <a:pt x="465" y="387"/>
                    <a:pt x="464" y="389"/>
                  </a:cubicBezTo>
                  <a:cubicBezTo>
                    <a:pt x="463" y="390"/>
                    <a:pt x="461" y="393"/>
                    <a:pt x="466" y="395"/>
                  </a:cubicBezTo>
                  <a:cubicBezTo>
                    <a:pt x="472" y="397"/>
                    <a:pt x="478" y="407"/>
                    <a:pt x="481" y="412"/>
                  </a:cubicBezTo>
                  <a:cubicBezTo>
                    <a:pt x="484" y="417"/>
                    <a:pt x="488" y="427"/>
                    <a:pt x="489" y="427"/>
                  </a:cubicBezTo>
                  <a:cubicBezTo>
                    <a:pt x="491" y="427"/>
                    <a:pt x="492" y="422"/>
                    <a:pt x="494" y="422"/>
                  </a:cubicBezTo>
                  <a:cubicBezTo>
                    <a:pt x="496" y="421"/>
                    <a:pt x="498" y="426"/>
                    <a:pt x="500" y="426"/>
                  </a:cubicBezTo>
                  <a:cubicBezTo>
                    <a:pt x="503" y="427"/>
                    <a:pt x="506" y="428"/>
                    <a:pt x="508" y="427"/>
                  </a:cubicBezTo>
                  <a:cubicBezTo>
                    <a:pt x="510" y="427"/>
                    <a:pt x="515" y="424"/>
                    <a:pt x="516" y="425"/>
                  </a:cubicBezTo>
                  <a:cubicBezTo>
                    <a:pt x="518" y="426"/>
                    <a:pt x="520" y="426"/>
                    <a:pt x="521" y="429"/>
                  </a:cubicBezTo>
                  <a:cubicBezTo>
                    <a:pt x="523" y="433"/>
                    <a:pt x="525" y="433"/>
                    <a:pt x="526" y="433"/>
                  </a:cubicBezTo>
                  <a:cubicBezTo>
                    <a:pt x="528" y="433"/>
                    <a:pt x="528" y="435"/>
                    <a:pt x="528" y="436"/>
                  </a:cubicBezTo>
                  <a:cubicBezTo>
                    <a:pt x="528" y="438"/>
                    <a:pt x="531" y="440"/>
                    <a:pt x="532" y="440"/>
                  </a:cubicBezTo>
                  <a:cubicBezTo>
                    <a:pt x="534" y="440"/>
                    <a:pt x="537" y="439"/>
                    <a:pt x="539" y="439"/>
                  </a:cubicBezTo>
                  <a:cubicBezTo>
                    <a:pt x="540" y="438"/>
                    <a:pt x="541" y="437"/>
                    <a:pt x="541" y="439"/>
                  </a:cubicBezTo>
                  <a:cubicBezTo>
                    <a:pt x="542" y="440"/>
                    <a:pt x="544" y="443"/>
                    <a:pt x="545" y="443"/>
                  </a:cubicBezTo>
                  <a:cubicBezTo>
                    <a:pt x="547" y="443"/>
                    <a:pt x="549" y="444"/>
                    <a:pt x="550" y="443"/>
                  </a:cubicBezTo>
                  <a:cubicBezTo>
                    <a:pt x="550" y="442"/>
                    <a:pt x="554" y="441"/>
                    <a:pt x="555" y="441"/>
                  </a:cubicBezTo>
                  <a:cubicBezTo>
                    <a:pt x="557" y="441"/>
                    <a:pt x="562" y="440"/>
                    <a:pt x="563" y="438"/>
                  </a:cubicBezTo>
                  <a:cubicBezTo>
                    <a:pt x="564" y="435"/>
                    <a:pt x="568" y="435"/>
                    <a:pt x="569" y="434"/>
                  </a:cubicBezTo>
                  <a:cubicBezTo>
                    <a:pt x="570" y="433"/>
                    <a:pt x="573" y="432"/>
                    <a:pt x="574" y="430"/>
                  </a:cubicBezTo>
                  <a:cubicBezTo>
                    <a:pt x="575" y="429"/>
                    <a:pt x="579" y="429"/>
                    <a:pt x="579" y="428"/>
                  </a:cubicBezTo>
                  <a:cubicBezTo>
                    <a:pt x="580" y="427"/>
                    <a:pt x="583" y="427"/>
                    <a:pt x="585" y="427"/>
                  </a:cubicBezTo>
                  <a:cubicBezTo>
                    <a:pt x="587" y="428"/>
                    <a:pt x="595" y="429"/>
                    <a:pt x="596" y="429"/>
                  </a:cubicBezTo>
                  <a:cubicBezTo>
                    <a:pt x="598" y="429"/>
                    <a:pt x="598" y="433"/>
                    <a:pt x="599" y="434"/>
                  </a:cubicBezTo>
                  <a:cubicBezTo>
                    <a:pt x="600" y="434"/>
                    <a:pt x="604" y="437"/>
                    <a:pt x="606" y="436"/>
                  </a:cubicBezTo>
                  <a:cubicBezTo>
                    <a:pt x="607" y="435"/>
                    <a:pt x="610" y="434"/>
                    <a:pt x="612" y="436"/>
                  </a:cubicBezTo>
                  <a:cubicBezTo>
                    <a:pt x="614" y="437"/>
                    <a:pt x="617" y="439"/>
                    <a:pt x="618" y="437"/>
                  </a:cubicBezTo>
                  <a:cubicBezTo>
                    <a:pt x="619" y="436"/>
                    <a:pt x="624" y="435"/>
                    <a:pt x="624" y="434"/>
                  </a:cubicBezTo>
                  <a:cubicBezTo>
                    <a:pt x="625" y="433"/>
                    <a:pt x="626" y="430"/>
                    <a:pt x="625" y="429"/>
                  </a:cubicBezTo>
                  <a:cubicBezTo>
                    <a:pt x="623" y="428"/>
                    <a:pt x="622" y="424"/>
                    <a:pt x="622" y="423"/>
                  </a:cubicBezTo>
                  <a:cubicBezTo>
                    <a:pt x="621" y="421"/>
                    <a:pt x="625" y="420"/>
                    <a:pt x="625" y="419"/>
                  </a:cubicBezTo>
                  <a:cubicBezTo>
                    <a:pt x="626" y="417"/>
                    <a:pt x="628" y="417"/>
                    <a:pt x="629" y="416"/>
                  </a:cubicBezTo>
                  <a:cubicBezTo>
                    <a:pt x="630" y="415"/>
                    <a:pt x="631" y="413"/>
                    <a:pt x="632" y="413"/>
                  </a:cubicBezTo>
                  <a:cubicBezTo>
                    <a:pt x="634" y="414"/>
                    <a:pt x="637" y="415"/>
                    <a:pt x="638" y="415"/>
                  </a:cubicBezTo>
                  <a:cubicBezTo>
                    <a:pt x="639" y="416"/>
                    <a:pt x="642" y="417"/>
                    <a:pt x="643" y="417"/>
                  </a:cubicBezTo>
                  <a:cubicBezTo>
                    <a:pt x="645" y="417"/>
                    <a:pt x="647" y="418"/>
                    <a:pt x="649" y="419"/>
                  </a:cubicBezTo>
                  <a:cubicBezTo>
                    <a:pt x="651" y="420"/>
                    <a:pt x="656" y="420"/>
                    <a:pt x="657" y="421"/>
                  </a:cubicBezTo>
                  <a:cubicBezTo>
                    <a:pt x="658" y="423"/>
                    <a:pt x="657" y="427"/>
                    <a:pt x="658" y="428"/>
                  </a:cubicBezTo>
                  <a:cubicBezTo>
                    <a:pt x="659" y="430"/>
                    <a:pt x="662" y="433"/>
                    <a:pt x="663" y="432"/>
                  </a:cubicBezTo>
                  <a:cubicBezTo>
                    <a:pt x="664" y="431"/>
                    <a:pt x="668" y="434"/>
                    <a:pt x="670" y="434"/>
                  </a:cubicBezTo>
                  <a:cubicBezTo>
                    <a:pt x="672" y="434"/>
                    <a:pt x="674" y="431"/>
                    <a:pt x="676" y="431"/>
                  </a:cubicBezTo>
                  <a:cubicBezTo>
                    <a:pt x="677" y="431"/>
                    <a:pt x="682" y="430"/>
                    <a:pt x="683" y="430"/>
                  </a:cubicBezTo>
                  <a:cubicBezTo>
                    <a:pt x="685" y="431"/>
                    <a:pt x="690" y="433"/>
                    <a:pt x="691" y="432"/>
                  </a:cubicBezTo>
                  <a:cubicBezTo>
                    <a:pt x="691" y="432"/>
                    <a:pt x="696" y="432"/>
                    <a:pt x="697" y="434"/>
                  </a:cubicBezTo>
                  <a:cubicBezTo>
                    <a:pt x="697" y="435"/>
                    <a:pt x="703" y="435"/>
                    <a:pt x="703" y="437"/>
                  </a:cubicBezTo>
                  <a:cubicBezTo>
                    <a:pt x="703" y="439"/>
                    <a:pt x="707" y="439"/>
                    <a:pt x="708" y="441"/>
                  </a:cubicBezTo>
                  <a:cubicBezTo>
                    <a:pt x="709" y="443"/>
                    <a:pt x="716" y="442"/>
                    <a:pt x="718" y="443"/>
                  </a:cubicBezTo>
                  <a:cubicBezTo>
                    <a:pt x="719" y="444"/>
                    <a:pt x="728" y="444"/>
                    <a:pt x="729" y="443"/>
                  </a:cubicBezTo>
                  <a:cubicBezTo>
                    <a:pt x="729" y="442"/>
                    <a:pt x="737" y="442"/>
                    <a:pt x="739" y="441"/>
                  </a:cubicBezTo>
                  <a:cubicBezTo>
                    <a:pt x="741" y="439"/>
                    <a:pt x="745" y="440"/>
                    <a:pt x="745" y="438"/>
                  </a:cubicBezTo>
                  <a:cubicBezTo>
                    <a:pt x="746" y="437"/>
                    <a:pt x="750" y="435"/>
                    <a:pt x="752" y="434"/>
                  </a:cubicBezTo>
                  <a:cubicBezTo>
                    <a:pt x="754" y="433"/>
                    <a:pt x="761" y="433"/>
                    <a:pt x="762" y="434"/>
                  </a:cubicBezTo>
                  <a:cubicBezTo>
                    <a:pt x="762" y="436"/>
                    <a:pt x="767" y="437"/>
                    <a:pt x="769" y="436"/>
                  </a:cubicBezTo>
                  <a:cubicBezTo>
                    <a:pt x="771" y="435"/>
                    <a:pt x="776" y="436"/>
                    <a:pt x="776" y="438"/>
                  </a:cubicBezTo>
                  <a:cubicBezTo>
                    <a:pt x="777" y="439"/>
                    <a:pt x="783" y="440"/>
                    <a:pt x="784" y="440"/>
                  </a:cubicBezTo>
                  <a:cubicBezTo>
                    <a:pt x="786" y="439"/>
                    <a:pt x="790" y="436"/>
                    <a:pt x="792" y="436"/>
                  </a:cubicBezTo>
                  <a:cubicBezTo>
                    <a:pt x="793" y="436"/>
                    <a:pt x="796" y="434"/>
                    <a:pt x="795" y="432"/>
                  </a:cubicBezTo>
                  <a:cubicBezTo>
                    <a:pt x="795" y="431"/>
                    <a:pt x="799" y="426"/>
                    <a:pt x="799" y="424"/>
                  </a:cubicBezTo>
                  <a:cubicBezTo>
                    <a:pt x="800" y="422"/>
                    <a:pt x="803" y="417"/>
                    <a:pt x="804" y="416"/>
                  </a:cubicBezTo>
                  <a:cubicBezTo>
                    <a:pt x="805" y="416"/>
                    <a:pt x="808" y="414"/>
                    <a:pt x="808" y="412"/>
                  </a:cubicBezTo>
                  <a:cubicBezTo>
                    <a:pt x="808" y="411"/>
                    <a:pt x="807" y="407"/>
                    <a:pt x="805" y="407"/>
                  </a:cubicBezTo>
                  <a:cubicBezTo>
                    <a:pt x="804" y="407"/>
                    <a:pt x="801" y="407"/>
                    <a:pt x="805" y="402"/>
                  </a:cubicBezTo>
                  <a:cubicBezTo>
                    <a:pt x="808" y="398"/>
                    <a:pt x="814" y="399"/>
                    <a:pt x="815" y="399"/>
                  </a:cubicBezTo>
                  <a:cubicBezTo>
                    <a:pt x="816" y="399"/>
                    <a:pt x="823" y="397"/>
                    <a:pt x="827" y="398"/>
                  </a:cubicBezTo>
                  <a:cubicBezTo>
                    <a:pt x="830" y="399"/>
                    <a:pt x="832" y="398"/>
                    <a:pt x="836" y="400"/>
                  </a:cubicBezTo>
                  <a:cubicBezTo>
                    <a:pt x="839" y="401"/>
                    <a:pt x="844" y="401"/>
                    <a:pt x="846" y="402"/>
                  </a:cubicBezTo>
                  <a:cubicBezTo>
                    <a:pt x="847" y="404"/>
                    <a:pt x="851" y="405"/>
                    <a:pt x="851" y="408"/>
                  </a:cubicBezTo>
                  <a:cubicBezTo>
                    <a:pt x="850" y="411"/>
                    <a:pt x="853" y="410"/>
                    <a:pt x="855" y="416"/>
                  </a:cubicBezTo>
                  <a:cubicBezTo>
                    <a:pt x="856" y="422"/>
                    <a:pt x="859" y="422"/>
                    <a:pt x="859" y="425"/>
                  </a:cubicBezTo>
                  <a:cubicBezTo>
                    <a:pt x="860" y="428"/>
                    <a:pt x="864" y="433"/>
                    <a:pt x="863" y="435"/>
                  </a:cubicBezTo>
                  <a:cubicBezTo>
                    <a:pt x="863" y="437"/>
                    <a:pt x="862" y="439"/>
                    <a:pt x="866" y="439"/>
                  </a:cubicBezTo>
                  <a:cubicBezTo>
                    <a:pt x="871" y="440"/>
                    <a:pt x="873" y="443"/>
                    <a:pt x="874" y="442"/>
                  </a:cubicBezTo>
                  <a:cubicBezTo>
                    <a:pt x="875" y="442"/>
                    <a:pt x="880" y="444"/>
                    <a:pt x="882" y="446"/>
                  </a:cubicBezTo>
                  <a:cubicBezTo>
                    <a:pt x="885" y="448"/>
                    <a:pt x="888" y="447"/>
                    <a:pt x="888" y="450"/>
                  </a:cubicBezTo>
                  <a:cubicBezTo>
                    <a:pt x="888" y="452"/>
                    <a:pt x="890" y="454"/>
                    <a:pt x="890" y="457"/>
                  </a:cubicBezTo>
                  <a:cubicBezTo>
                    <a:pt x="890" y="459"/>
                    <a:pt x="894" y="460"/>
                    <a:pt x="898" y="460"/>
                  </a:cubicBezTo>
                  <a:cubicBezTo>
                    <a:pt x="901" y="459"/>
                    <a:pt x="903" y="461"/>
                    <a:pt x="905" y="458"/>
                  </a:cubicBezTo>
                  <a:cubicBezTo>
                    <a:pt x="906" y="455"/>
                    <a:pt x="911" y="456"/>
                    <a:pt x="913" y="455"/>
                  </a:cubicBezTo>
                  <a:cubicBezTo>
                    <a:pt x="914" y="454"/>
                    <a:pt x="919" y="453"/>
                    <a:pt x="919" y="457"/>
                  </a:cubicBezTo>
                  <a:cubicBezTo>
                    <a:pt x="919" y="461"/>
                    <a:pt x="922" y="462"/>
                    <a:pt x="919" y="463"/>
                  </a:cubicBezTo>
                  <a:cubicBezTo>
                    <a:pt x="917" y="465"/>
                    <a:pt x="916" y="471"/>
                    <a:pt x="915" y="474"/>
                  </a:cubicBezTo>
                  <a:cubicBezTo>
                    <a:pt x="914" y="476"/>
                    <a:pt x="911" y="477"/>
                    <a:pt x="910" y="480"/>
                  </a:cubicBezTo>
                  <a:cubicBezTo>
                    <a:pt x="910" y="483"/>
                    <a:pt x="906" y="483"/>
                    <a:pt x="906" y="485"/>
                  </a:cubicBezTo>
                  <a:cubicBezTo>
                    <a:pt x="906" y="487"/>
                    <a:pt x="902" y="487"/>
                    <a:pt x="899" y="485"/>
                  </a:cubicBezTo>
                  <a:cubicBezTo>
                    <a:pt x="897" y="483"/>
                    <a:pt x="895" y="488"/>
                    <a:pt x="893" y="488"/>
                  </a:cubicBezTo>
                  <a:cubicBezTo>
                    <a:pt x="891" y="488"/>
                    <a:pt x="891" y="492"/>
                    <a:pt x="891" y="494"/>
                  </a:cubicBezTo>
                  <a:cubicBezTo>
                    <a:pt x="892" y="496"/>
                    <a:pt x="891" y="498"/>
                    <a:pt x="892" y="501"/>
                  </a:cubicBezTo>
                  <a:cubicBezTo>
                    <a:pt x="893" y="502"/>
                    <a:pt x="892" y="505"/>
                    <a:pt x="892" y="508"/>
                  </a:cubicBezTo>
                  <a:cubicBezTo>
                    <a:pt x="895" y="506"/>
                    <a:pt x="898" y="505"/>
                    <a:pt x="899" y="505"/>
                  </a:cubicBezTo>
                  <a:cubicBezTo>
                    <a:pt x="902" y="505"/>
                    <a:pt x="905" y="510"/>
                    <a:pt x="908" y="510"/>
                  </a:cubicBezTo>
                  <a:cubicBezTo>
                    <a:pt x="912" y="510"/>
                    <a:pt x="927" y="500"/>
                    <a:pt x="927" y="498"/>
                  </a:cubicBezTo>
                  <a:cubicBezTo>
                    <a:pt x="927" y="497"/>
                    <a:pt x="936" y="488"/>
                    <a:pt x="940" y="484"/>
                  </a:cubicBezTo>
                  <a:cubicBezTo>
                    <a:pt x="944" y="479"/>
                    <a:pt x="950" y="473"/>
                    <a:pt x="952" y="468"/>
                  </a:cubicBezTo>
                  <a:cubicBezTo>
                    <a:pt x="953" y="465"/>
                    <a:pt x="959" y="459"/>
                    <a:pt x="960" y="456"/>
                  </a:cubicBezTo>
                  <a:cubicBezTo>
                    <a:pt x="962" y="454"/>
                    <a:pt x="963" y="454"/>
                    <a:pt x="965" y="448"/>
                  </a:cubicBezTo>
                  <a:cubicBezTo>
                    <a:pt x="968" y="443"/>
                    <a:pt x="968" y="428"/>
                    <a:pt x="969" y="427"/>
                  </a:cubicBezTo>
                  <a:cubicBezTo>
                    <a:pt x="970" y="426"/>
                    <a:pt x="969" y="424"/>
                    <a:pt x="970" y="422"/>
                  </a:cubicBezTo>
                  <a:cubicBezTo>
                    <a:pt x="972" y="421"/>
                    <a:pt x="971" y="418"/>
                    <a:pt x="973" y="416"/>
                  </a:cubicBezTo>
                  <a:cubicBezTo>
                    <a:pt x="976" y="414"/>
                    <a:pt x="975" y="413"/>
                    <a:pt x="975" y="411"/>
                  </a:cubicBezTo>
                  <a:cubicBezTo>
                    <a:pt x="974" y="410"/>
                    <a:pt x="975" y="406"/>
                    <a:pt x="974" y="405"/>
                  </a:cubicBezTo>
                  <a:cubicBezTo>
                    <a:pt x="974" y="404"/>
                    <a:pt x="974" y="403"/>
                    <a:pt x="975" y="403"/>
                  </a:cubicBezTo>
                  <a:cubicBezTo>
                    <a:pt x="977" y="402"/>
                    <a:pt x="974" y="400"/>
                    <a:pt x="972" y="399"/>
                  </a:cubicBezTo>
                  <a:cubicBezTo>
                    <a:pt x="970" y="398"/>
                    <a:pt x="968" y="397"/>
                    <a:pt x="967" y="395"/>
                  </a:cubicBezTo>
                  <a:cubicBezTo>
                    <a:pt x="967" y="392"/>
                    <a:pt x="964" y="390"/>
                    <a:pt x="961" y="390"/>
                  </a:cubicBezTo>
                  <a:cubicBezTo>
                    <a:pt x="958" y="390"/>
                    <a:pt x="954" y="388"/>
                    <a:pt x="954" y="390"/>
                  </a:cubicBezTo>
                  <a:cubicBezTo>
                    <a:pt x="955" y="392"/>
                    <a:pt x="954" y="393"/>
                    <a:pt x="953" y="393"/>
                  </a:cubicBezTo>
                  <a:cubicBezTo>
                    <a:pt x="951" y="393"/>
                    <a:pt x="951" y="394"/>
                    <a:pt x="949" y="396"/>
                  </a:cubicBezTo>
                  <a:cubicBezTo>
                    <a:pt x="948" y="398"/>
                    <a:pt x="942" y="399"/>
                    <a:pt x="945" y="396"/>
                  </a:cubicBezTo>
                  <a:cubicBezTo>
                    <a:pt x="947" y="394"/>
                    <a:pt x="944" y="394"/>
                    <a:pt x="944" y="392"/>
                  </a:cubicBezTo>
                  <a:cubicBezTo>
                    <a:pt x="945" y="389"/>
                    <a:pt x="947" y="387"/>
                    <a:pt x="944" y="388"/>
                  </a:cubicBezTo>
                  <a:cubicBezTo>
                    <a:pt x="941" y="390"/>
                    <a:pt x="941" y="394"/>
                    <a:pt x="939" y="394"/>
                  </a:cubicBezTo>
                  <a:cubicBezTo>
                    <a:pt x="937" y="395"/>
                    <a:pt x="937" y="388"/>
                    <a:pt x="938" y="386"/>
                  </a:cubicBezTo>
                  <a:cubicBezTo>
                    <a:pt x="939" y="384"/>
                    <a:pt x="934" y="386"/>
                    <a:pt x="929" y="386"/>
                  </a:cubicBezTo>
                  <a:cubicBezTo>
                    <a:pt x="924" y="385"/>
                    <a:pt x="925" y="382"/>
                    <a:pt x="929" y="380"/>
                  </a:cubicBezTo>
                  <a:cubicBezTo>
                    <a:pt x="933" y="378"/>
                    <a:pt x="933" y="376"/>
                    <a:pt x="935" y="375"/>
                  </a:cubicBezTo>
                  <a:cubicBezTo>
                    <a:pt x="937" y="374"/>
                    <a:pt x="942" y="370"/>
                    <a:pt x="945" y="369"/>
                  </a:cubicBezTo>
                  <a:cubicBezTo>
                    <a:pt x="948" y="367"/>
                    <a:pt x="949" y="365"/>
                    <a:pt x="949" y="363"/>
                  </a:cubicBezTo>
                  <a:cubicBezTo>
                    <a:pt x="950" y="361"/>
                    <a:pt x="956" y="358"/>
                    <a:pt x="961" y="354"/>
                  </a:cubicBezTo>
                  <a:cubicBezTo>
                    <a:pt x="966" y="350"/>
                    <a:pt x="968" y="348"/>
                    <a:pt x="970" y="345"/>
                  </a:cubicBezTo>
                  <a:cubicBezTo>
                    <a:pt x="971" y="343"/>
                    <a:pt x="978" y="339"/>
                    <a:pt x="979" y="338"/>
                  </a:cubicBezTo>
                  <a:cubicBezTo>
                    <a:pt x="979" y="336"/>
                    <a:pt x="988" y="331"/>
                    <a:pt x="994" y="330"/>
                  </a:cubicBezTo>
                  <a:cubicBezTo>
                    <a:pt x="1000" y="329"/>
                    <a:pt x="1009" y="330"/>
                    <a:pt x="1011" y="332"/>
                  </a:cubicBezTo>
                  <a:cubicBezTo>
                    <a:pt x="1013" y="334"/>
                    <a:pt x="1014" y="333"/>
                    <a:pt x="1015" y="332"/>
                  </a:cubicBezTo>
                  <a:cubicBezTo>
                    <a:pt x="1016" y="331"/>
                    <a:pt x="1019" y="331"/>
                    <a:pt x="1023" y="332"/>
                  </a:cubicBezTo>
                  <a:cubicBezTo>
                    <a:pt x="1027" y="332"/>
                    <a:pt x="1028" y="330"/>
                    <a:pt x="1031" y="331"/>
                  </a:cubicBezTo>
                  <a:cubicBezTo>
                    <a:pt x="1033" y="331"/>
                    <a:pt x="1036" y="332"/>
                    <a:pt x="1037" y="329"/>
                  </a:cubicBezTo>
                  <a:cubicBezTo>
                    <a:pt x="1039" y="325"/>
                    <a:pt x="1047" y="326"/>
                    <a:pt x="1049" y="327"/>
                  </a:cubicBezTo>
                  <a:cubicBezTo>
                    <a:pt x="1050" y="329"/>
                    <a:pt x="1052" y="330"/>
                    <a:pt x="1055" y="329"/>
                  </a:cubicBezTo>
                  <a:cubicBezTo>
                    <a:pt x="1057" y="327"/>
                    <a:pt x="1057" y="331"/>
                    <a:pt x="1060" y="331"/>
                  </a:cubicBezTo>
                  <a:cubicBezTo>
                    <a:pt x="1063" y="332"/>
                    <a:pt x="1061" y="334"/>
                    <a:pt x="1059" y="334"/>
                  </a:cubicBezTo>
                  <a:cubicBezTo>
                    <a:pt x="1056" y="334"/>
                    <a:pt x="1053" y="335"/>
                    <a:pt x="1056" y="337"/>
                  </a:cubicBezTo>
                  <a:cubicBezTo>
                    <a:pt x="1059" y="338"/>
                    <a:pt x="1062" y="335"/>
                    <a:pt x="1064" y="335"/>
                  </a:cubicBezTo>
                  <a:cubicBezTo>
                    <a:pt x="1066" y="336"/>
                    <a:pt x="1070" y="336"/>
                    <a:pt x="1073" y="334"/>
                  </a:cubicBezTo>
                  <a:cubicBezTo>
                    <a:pt x="1076" y="332"/>
                    <a:pt x="1076" y="336"/>
                    <a:pt x="1078" y="334"/>
                  </a:cubicBezTo>
                  <a:cubicBezTo>
                    <a:pt x="1080" y="332"/>
                    <a:pt x="1085" y="332"/>
                    <a:pt x="1087" y="332"/>
                  </a:cubicBezTo>
                  <a:cubicBezTo>
                    <a:pt x="1089" y="332"/>
                    <a:pt x="1087" y="329"/>
                    <a:pt x="1083" y="329"/>
                  </a:cubicBezTo>
                  <a:cubicBezTo>
                    <a:pt x="1080" y="329"/>
                    <a:pt x="1080" y="327"/>
                    <a:pt x="1083" y="323"/>
                  </a:cubicBezTo>
                  <a:cubicBezTo>
                    <a:pt x="1086" y="318"/>
                    <a:pt x="1091" y="315"/>
                    <a:pt x="1095" y="312"/>
                  </a:cubicBezTo>
                  <a:cubicBezTo>
                    <a:pt x="1098" y="309"/>
                    <a:pt x="1101" y="311"/>
                    <a:pt x="1101" y="309"/>
                  </a:cubicBezTo>
                  <a:cubicBezTo>
                    <a:pt x="1101" y="307"/>
                    <a:pt x="1102" y="301"/>
                    <a:pt x="1105" y="301"/>
                  </a:cubicBezTo>
                  <a:cubicBezTo>
                    <a:pt x="1107" y="301"/>
                    <a:pt x="1114" y="302"/>
                    <a:pt x="1118" y="300"/>
                  </a:cubicBezTo>
                  <a:cubicBezTo>
                    <a:pt x="1122" y="298"/>
                    <a:pt x="1122" y="302"/>
                    <a:pt x="1123" y="302"/>
                  </a:cubicBezTo>
                  <a:cubicBezTo>
                    <a:pt x="1125" y="303"/>
                    <a:pt x="1127" y="299"/>
                    <a:pt x="1129" y="300"/>
                  </a:cubicBezTo>
                  <a:cubicBezTo>
                    <a:pt x="1131" y="301"/>
                    <a:pt x="1126" y="304"/>
                    <a:pt x="1125" y="308"/>
                  </a:cubicBezTo>
                  <a:cubicBezTo>
                    <a:pt x="1124" y="311"/>
                    <a:pt x="1128" y="310"/>
                    <a:pt x="1130" y="311"/>
                  </a:cubicBezTo>
                  <a:cubicBezTo>
                    <a:pt x="1132" y="312"/>
                    <a:pt x="1127" y="313"/>
                    <a:pt x="1128" y="314"/>
                  </a:cubicBezTo>
                  <a:cubicBezTo>
                    <a:pt x="1128" y="315"/>
                    <a:pt x="1132" y="315"/>
                    <a:pt x="1137" y="310"/>
                  </a:cubicBezTo>
                  <a:cubicBezTo>
                    <a:pt x="1143" y="305"/>
                    <a:pt x="1147" y="303"/>
                    <a:pt x="1151" y="303"/>
                  </a:cubicBezTo>
                  <a:cubicBezTo>
                    <a:pt x="1154" y="304"/>
                    <a:pt x="1152" y="300"/>
                    <a:pt x="1152" y="296"/>
                  </a:cubicBezTo>
                  <a:cubicBezTo>
                    <a:pt x="1153" y="291"/>
                    <a:pt x="1163" y="289"/>
                    <a:pt x="1166" y="291"/>
                  </a:cubicBezTo>
                  <a:cubicBezTo>
                    <a:pt x="1170" y="292"/>
                    <a:pt x="1169" y="293"/>
                    <a:pt x="1166" y="293"/>
                  </a:cubicBezTo>
                  <a:cubicBezTo>
                    <a:pt x="1163" y="292"/>
                    <a:pt x="1160" y="295"/>
                    <a:pt x="1160" y="299"/>
                  </a:cubicBezTo>
                  <a:cubicBezTo>
                    <a:pt x="1160" y="303"/>
                    <a:pt x="1157" y="304"/>
                    <a:pt x="1159" y="306"/>
                  </a:cubicBezTo>
                  <a:cubicBezTo>
                    <a:pt x="1160" y="307"/>
                    <a:pt x="1156" y="308"/>
                    <a:pt x="1156" y="309"/>
                  </a:cubicBezTo>
                  <a:cubicBezTo>
                    <a:pt x="1156" y="311"/>
                    <a:pt x="1156" y="312"/>
                    <a:pt x="1154" y="313"/>
                  </a:cubicBezTo>
                  <a:cubicBezTo>
                    <a:pt x="1152" y="314"/>
                    <a:pt x="1144" y="314"/>
                    <a:pt x="1143" y="317"/>
                  </a:cubicBezTo>
                  <a:cubicBezTo>
                    <a:pt x="1143" y="321"/>
                    <a:pt x="1139" y="321"/>
                    <a:pt x="1137" y="325"/>
                  </a:cubicBezTo>
                  <a:cubicBezTo>
                    <a:pt x="1135" y="329"/>
                    <a:pt x="1127" y="331"/>
                    <a:pt x="1122" y="338"/>
                  </a:cubicBezTo>
                  <a:cubicBezTo>
                    <a:pt x="1117" y="346"/>
                    <a:pt x="1109" y="346"/>
                    <a:pt x="1109" y="347"/>
                  </a:cubicBezTo>
                  <a:cubicBezTo>
                    <a:pt x="1109" y="349"/>
                    <a:pt x="1103" y="349"/>
                    <a:pt x="1101" y="349"/>
                  </a:cubicBezTo>
                  <a:cubicBezTo>
                    <a:pt x="1099" y="349"/>
                    <a:pt x="1103" y="354"/>
                    <a:pt x="1099" y="359"/>
                  </a:cubicBezTo>
                  <a:cubicBezTo>
                    <a:pt x="1094" y="364"/>
                    <a:pt x="1091" y="370"/>
                    <a:pt x="1091" y="377"/>
                  </a:cubicBezTo>
                  <a:cubicBezTo>
                    <a:pt x="1091" y="384"/>
                    <a:pt x="1094" y="403"/>
                    <a:pt x="1096" y="407"/>
                  </a:cubicBezTo>
                  <a:cubicBezTo>
                    <a:pt x="1098" y="410"/>
                    <a:pt x="1096" y="419"/>
                    <a:pt x="1098" y="421"/>
                  </a:cubicBezTo>
                  <a:cubicBezTo>
                    <a:pt x="1100" y="422"/>
                    <a:pt x="1099" y="425"/>
                    <a:pt x="1100" y="426"/>
                  </a:cubicBezTo>
                  <a:cubicBezTo>
                    <a:pt x="1101" y="427"/>
                    <a:pt x="1106" y="422"/>
                    <a:pt x="1109" y="419"/>
                  </a:cubicBezTo>
                  <a:cubicBezTo>
                    <a:pt x="1112" y="417"/>
                    <a:pt x="1111" y="416"/>
                    <a:pt x="1113" y="415"/>
                  </a:cubicBezTo>
                  <a:cubicBezTo>
                    <a:pt x="1115" y="413"/>
                    <a:pt x="1114" y="408"/>
                    <a:pt x="1114" y="406"/>
                  </a:cubicBezTo>
                  <a:cubicBezTo>
                    <a:pt x="1115" y="405"/>
                    <a:pt x="1119" y="404"/>
                    <a:pt x="1120" y="403"/>
                  </a:cubicBezTo>
                  <a:cubicBezTo>
                    <a:pt x="1121" y="401"/>
                    <a:pt x="1124" y="402"/>
                    <a:pt x="1126" y="401"/>
                  </a:cubicBezTo>
                  <a:cubicBezTo>
                    <a:pt x="1128" y="401"/>
                    <a:pt x="1126" y="397"/>
                    <a:pt x="1125" y="395"/>
                  </a:cubicBezTo>
                  <a:cubicBezTo>
                    <a:pt x="1125" y="392"/>
                    <a:pt x="1130" y="389"/>
                    <a:pt x="1133" y="387"/>
                  </a:cubicBezTo>
                  <a:cubicBezTo>
                    <a:pt x="1136" y="385"/>
                    <a:pt x="1139" y="389"/>
                    <a:pt x="1143" y="386"/>
                  </a:cubicBezTo>
                  <a:cubicBezTo>
                    <a:pt x="1146" y="383"/>
                    <a:pt x="1142" y="379"/>
                    <a:pt x="1141" y="378"/>
                  </a:cubicBezTo>
                  <a:cubicBezTo>
                    <a:pt x="1140" y="376"/>
                    <a:pt x="1144" y="369"/>
                    <a:pt x="1147" y="368"/>
                  </a:cubicBezTo>
                  <a:cubicBezTo>
                    <a:pt x="1149" y="367"/>
                    <a:pt x="1151" y="370"/>
                    <a:pt x="1153" y="368"/>
                  </a:cubicBezTo>
                  <a:cubicBezTo>
                    <a:pt x="1155" y="365"/>
                    <a:pt x="1151" y="362"/>
                    <a:pt x="1149" y="362"/>
                  </a:cubicBezTo>
                  <a:cubicBezTo>
                    <a:pt x="1148" y="362"/>
                    <a:pt x="1147" y="356"/>
                    <a:pt x="1151" y="353"/>
                  </a:cubicBezTo>
                  <a:cubicBezTo>
                    <a:pt x="1155" y="350"/>
                    <a:pt x="1153" y="350"/>
                    <a:pt x="1151" y="349"/>
                  </a:cubicBezTo>
                  <a:cubicBezTo>
                    <a:pt x="1148" y="348"/>
                    <a:pt x="1148" y="349"/>
                    <a:pt x="1146" y="349"/>
                  </a:cubicBezTo>
                  <a:cubicBezTo>
                    <a:pt x="1144" y="349"/>
                    <a:pt x="1141" y="345"/>
                    <a:pt x="1145" y="341"/>
                  </a:cubicBezTo>
                  <a:cubicBezTo>
                    <a:pt x="1148" y="337"/>
                    <a:pt x="1151" y="337"/>
                    <a:pt x="1151" y="334"/>
                  </a:cubicBezTo>
                  <a:cubicBezTo>
                    <a:pt x="1152" y="330"/>
                    <a:pt x="1156" y="325"/>
                    <a:pt x="1157" y="324"/>
                  </a:cubicBezTo>
                  <a:cubicBezTo>
                    <a:pt x="1158" y="322"/>
                    <a:pt x="1163" y="324"/>
                    <a:pt x="1164" y="323"/>
                  </a:cubicBezTo>
                  <a:cubicBezTo>
                    <a:pt x="1166" y="323"/>
                    <a:pt x="1166" y="327"/>
                    <a:pt x="1168" y="325"/>
                  </a:cubicBezTo>
                  <a:cubicBezTo>
                    <a:pt x="1170" y="323"/>
                    <a:pt x="1173" y="317"/>
                    <a:pt x="1176" y="317"/>
                  </a:cubicBezTo>
                  <a:cubicBezTo>
                    <a:pt x="1178" y="317"/>
                    <a:pt x="1177" y="321"/>
                    <a:pt x="1177" y="324"/>
                  </a:cubicBezTo>
                  <a:cubicBezTo>
                    <a:pt x="1178" y="327"/>
                    <a:pt x="1180" y="323"/>
                    <a:pt x="1185" y="320"/>
                  </a:cubicBezTo>
                  <a:cubicBezTo>
                    <a:pt x="1190" y="316"/>
                    <a:pt x="1201" y="317"/>
                    <a:pt x="1205" y="318"/>
                  </a:cubicBezTo>
                  <a:cubicBezTo>
                    <a:pt x="1208" y="320"/>
                    <a:pt x="1209" y="324"/>
                    <a:pt x="1211" y="323"/>
                  </a:cubicBezTo>
                  <a:cubicBezTo>
                    <a:pt x="1214" y="323"/>
                    <a:pt x="1211" y="319"/>
                    <a:pt x="1214" y="319"/>
                  </a:cubicBezTo>
                  <a:cubicBezTo>
                    <a:pt x="1217" y="318"/>
                    <a:pt x="1222" y="315"/>
                    <a:pt x="1226" y="312"/>
                  </a:cubicBezTo>
                  <a:cubicBezTo>
                    <a:pt x="1230" y="309"/>
                    <a:pt x="1229" y="311"/>
                    <a:pt x="1231" y="309"/>
                  </a:cubicBezTo>
                  <a:cubicBezTo>
                    <a:pt x="1233" y="306"/>
                    <a:pt x="1235" y="307"/>
                    <a:pt x="1235" y="306"/>
                  </a:cubicBezTo>
                  <a:cubicBezTo>
                    <a:pt x="1236" y="304"/>
                    <a:pt x="1241" y="301"/>
                    <a:pt x="1249" y="300"/>
                  </a:cubicBezTo>
                  <a:cubicBezTo>
                    <a:pt x="1256" y="298"/>
                    <a:pt x="1266" y="293"/>
                    <a:pt x="1265" y="291"/>
                  </a:cubicBezTo>
                  <a:cubicBezTo>
                    <a:pt x="1265" y="290"/>
                    <a:pt x="1268" y="289"/>
                    <a:pt x="1269" y="291"/>
                  </a:cubicBezTo>
                  <a:cubicBezTo>
                    <a:pt x="1269" y="292"/>
                    <a:pt x="1272" y="292"/>
                    <a:pt x="1276" y="293"/>
                  </a:cubicBezTo>
                  <a:cubicBezTo>
                    <a:pt x="1280" y="293"/>
                    <a:pt x="1282" y="295"/>
                    <a:pt x="1285" y="292"/>
                  </a:cubicBezTo>
                  <a:cubicBezTo>
                    <a:pt x="1288" y="289"/>
                    <a:pt x="1284" y="288"/>
                    <a:pt x="1284" y="285"/>
                  </a:cubicBezTo>
                  <a:cubicBezTo>
                    <a:pt x="1285" y="283"/>
                    <a:pt x="1279" y="280"/>
                    <a:pt x="1280" y="278"/>
                  </a:cubicBezTo>
                  <a:cubicBezTo>
                    <a:pt x="1280" y="275"/>
                    <a:pt x="1276" y="269"/>
                    <a:pt x="1274" y="270"/>
                  </a:cubicBezTo>
                  <a:cubicBezTo>
                    <a:pt x="1273" y="271"/>
                    <a:pt x="1270" y="269"/>
                    <a:pt x="1270" y="267"/>
                  </a:cubicBezTo>
                  <a:cubicBezTo>
                    <a:pt x="1270" y="265"/>
                    <a:pt x="1269" y="263"/>
                    <a:pt x="1267" y="264"/>
                  </a:cubicBezTo>
                  <a:cubicBezTo>
                    <a:pt x="1265" y="266"/>
                    <a:pt x="1261" y="265"/>
                    <a:pt x="1260" y="263"/>
                  </a:cubicBezTo>
                  <a:cubicBezTo>
                    <a:pt x="1260" y="261"/>
                    <a:pt x="1265" y="259"/>
                    <a:pt x="1268" y="261"/>
                  </a:cubicBezTo>
                  <a:cubicBezTo>
                    <a:pt x="1272" y="262"/>
                    <a:pt x="1271" y="264"/>
                    <a:pt x="1273" y="265"/>
                  </a:cubicBezTo>
                  <a:cubicBezTo>
                    <a:pt x="1274" y="266"/>
                    <a:pt x="1279" y="265"/>
                    <a:pt x="1282" y="264"/>
                  </a:cubicBezTo>
                  <a:cubicBezTo>
                    <a:pt x="1284" y="263"/>
                    <a:pt x="1291" y="261"/>
                    <a:pt x="1292" y="259"/>
                  </a:cubicBezTo>
                  <a:cubicBezTo>
                    <a:pt x="1294" y="256"/>
                    <a:pt x="1292" y="256"/>
                    <a:pt x="1295" y="254"/>
                  </a:cubicBezTo>
                  <a:cubicBezTo>
                    <a:pt x="1297" y="253"/>
                    <a:pt x="1295" y="251"/>
                    <a:pt x="1293" y="250"/>
                  </a:cubicBezTo>
                  <a:cubicBezTo>
                    <a:pt x="1291" y="249"/>
                    <a:pt x="1292" y="246"/>
                    <a:pt x="1294" y="246"/>
                  </a:cubicBezTo>
                  <a:cubicBezTo>
                    <a:pt x="1296" y="246"/>
                    <a:pt x="1295" y="243"/>
                    <a:pt x="1297" y="243"/>
                  </a:cubicBezTo>
                  <a:cubicBezTo>
                    <a:pt x="1298" y="243"/>
                    <a:pt x="1298" y="244"/>
                    <a:pt x="1301" y="243"/>
                  </a:cubicBezTo>
                  <a:cubicBezTo>
                    <a:pt x="1304" y="242"/>
                    <a:pt x="1301" y="245"/>
                    <a:pt x="1300" y="247"/>
                  </a:cubicBezTo>
                  <a:cubicBezTo>
                    <a:pt x="1299" y="249"/>
                    <a:pt x="1302" y="251"/>
                    <a:pt x="1303" y="253"/>
                  </a:cubicBezTo>
                  <a:cubicBezTo>
                    <a:pt x="1303" y="254"/>
                    <a:pt x="1308" y="254"/>
                    <a:pt x="1311" y="253"/>
                  </a:cubicBezTo>
                  <a:cubicBezTo>
                    <a:pt x="1314" y="251"/>
                    <a:pt x="1323" y="255"/>
                    <a:pt x="1324" y="257"/>
                  </a:cubicBezTo>
                  <a:cubicBezTo>
                    <a:pt x="1324" y="259"/>
                    <a:pt x="1326" y="262"/>
                    <a:pt x="1329" y="264"/>
                  </a:cubicBezTo>
                  <a:cubicBezTo>
                    <a:pt x="1333" y="266"/>
                    <a:pt x="1337" y="265"/>
                    <a:pt x="1337" y="267"/>
                  </a:cubicBezTo>
                  <a:cubicBezTo>
                    <a:pt x="1338" y="269"/>
                    <a:pt x="1340" y="269"/>
                    <a:pt x="1342" y="269"/>
                  </a:cubicBezTo>
                  <a:cubicBezTo>
                    <a:pt x="1344" y="269"/>
                    <a:pt x="1345" y="271"/>
                    <a:pt x="1347" y="269"/>
                  </a:cubicBezTo>
                  <a:cubicBezTo>
                    <a:pt x="1348" y="268"/>
                    <a:pt x="1349" y="270"/>
                    <a:pt x="1351" y="269"/>
                  </a:cubicBezTo>
                  <a:cubicBezTo>
                    <a:pt x="1353" y="267"/>
                    <a:pt x="1347" y="266"/>
                    <a:pt x="1347" y="264"/>
                  </a:cubicBezTo>
                  <a:cubicBezTo>
                    <a:pt x="1348" y="263"/>
                    <a:pt x="1350" y="265"/>
                    <a:pt x="1351" y="265"/>
                  </a:cubicBezTo>
                  <a:cubicBezTo>
                    <a:pt x="1353" y="265"/>
                    <a:pt x="1351" y="261"/>
                    <a:pt x="1352" y="261"/>
                  </a:cubicBezTo>
                  <a:cubicBezTo>
                    <a:pt x="1353" y="261"/>
                    <a:pt x="1352" y="254"/>
                    <a:pt x="1351" y="253"/>
                  </a:cubicBezTo>
                  <a:cubicBezTo>
                    <a:pt x="1350" y="253"/>
                    <a:pt x="1351" y="250"/>
                    <a:pt x="1353" y="252"/>
                  </a:cubicBezTo>
                  <a:cubicBezTo>
                    <a:pt x="1356" y="254"/>
                    <a:pt x="1360" y="254"/>
                    <a:pt x="1363" y="254"/>
                  </a:cubicBezTo>
                  <a:cubicBezTo>
                    <a:pt x="1365" y="254"/>
                    <a:pt x="1363" y="252"/>
                    <a:pt x="1361" y="252"/>
                  </a:cubicBezTo>
                  <a:cubicBezTo>
                    <a:pt x="1359" y="252"/>
                    <a:pt x="1361" y="250"/>
                    <a:pt x="1362" y="251"/>
                  </a:cubicBezTo>
                  <a:cubicBezTo>
                    <a:pt x="1364" y="252"/>
                    <a:pt x="1367" y="253"/>
                    <a:pt x="1367" y="252"/>
                  </a:cubicBezTo>
                  <a:cubicBezTo>
                    <a:pt x="1367" y="250"/>
                    <a:pt x="1368" y="247"/>
                    <a:pt x="1371" y="247"/>
                  </a:cubicBezTo>
                  <a:cubicBezTo>
                    <a:pt x="1373" y="247"/>
                    <a:pt x="1374" y="246"/>
                    <a:pt x="1372" y="245"/>
                  </a:cubicBezTo>
                  <a:close/>
                  <a:moveTo>
                    <a:pt x="709" y="401"/>
                  </a:moveTo>
                  <a:cubicBezTo>
                    <a:pt x="702" y="407"/>
                    <a:pt x="688" y="409"/>
                    <a:pt x="688" y="414"/>
                  </a:cubicBezTo>
                  <a:cubicBezTo>
                    <a:pt x="688" y="419"/>
                    <a:pt x="672" y="421"/>
                    <a:pt x="671" y="419"/>
                  </a:cubicBezTo>
                  <a:cubicBezTo>
                    <a:pt x="669" y="417"/>
                    <a:pt x="683" y="416"/>
                    <a:pt x="686" y="409"/>
                  </a:cubicBezTo>
                  <a:cubicBezTo>
                    <a:pt x="689" y="402"/>
                    <a:pt x="701" y="398"/>
                    <a:pt x="707" y="389"/>
                  </a:cubicBezTo>
                  <a:cubicBezTo>
                    <a:pt x="712" y="382"/>
                    <a:pt x="715" y="372"/>
                    <a:pt x="718" y="373"/>
                  </a:cubicBezTo>
                  <a:cubicBezTo>
                    <a:pt x="720" y="373"/>
                    <a:pt x="716" y="395"/>
                    <a:pt x="709" y="401"/>
                  </a:cubicBezTo>
                  <a:close/>
                  <a:moveTo>
                    <a:pt x="739" y="122"/>
                  </a:moveTo>
                  <a:cubicBezTo>
                    <a:pt x="738" y="124"/>
                    <a:pt x="733" y="124"/>
                    <a:pt x="734" y="126"/>
                  </a:cubicBezTo>
                  <a:cubicBezTo>
                    <a:pt x="737" y="129"/>
                    <a:pt x="749" y="127"/>
                    <a:pt x="749" y="123"/>
                  </a:cubicBezTo>
                  <a:cubicBezTo>
                    <a:pt x="749" y="119"/>
                    <a:pt x="740" y="120"/>
                    <a:pt x="739" y="122"/>
                  </a:cubicBezTo>
                  <a:close/>
                  <a:moveTo>
                    <a:pt x="275" y="141"/>
                  </a:moveTo>
                  <a:cubicBezTo>
                    <a:pt x="275" y="143"/>
                    <a:pt x="273" y="145"/>
                    <a:pt x="269" y="145"/>
                  </a:cubicBezTo>
                  <a:cubicBezTo>
                    <a:pt x="264" y="145"/>
                    <a:pt x="271" y="148"/>
                    <a:pt x="272" y="150"/>
                  </a:cubicBezTo>
                  <a:cubicBezTo>
                    <a:pt x="272" y="153"/>
                    <a:pt x="267" y="151"/>
                    <a:pt x="267" y="155"/>
                  </a:cubicBezTo>
                  <a:cubicBezTo>
                    <a:pt x="267" y="159"/>
                    <a:pt x="258" y="155"/>
                    <a:pt x="257" y="160"/>
                  </a:cubicBezTo>
                  <a:cubicBezTo>
                    <a:pt x="256" y="166"/>
                    <a:pt x="261" y="165"/>
                    <a:pt x="265" y="165"/>
                  </a:cubicBezTo>
                  <a:cubicBezTo>
                    <a:pt x="269" y="165"/>
                    <a:pt x="263" y="169"/>
                    <a:pt x="266" y="171"/>
                  </a:cubicBezTo>
                  <a:cubicBezTo>
                    <a:pt x="269" y="173"/>
                    <a:pt x="271" y="172"/>
                    <a:pt x="269" y="168"/>
                  </a:cubicBezTo>
                  <a:cubicBezTo>
                    <a:pt x="267" y="164"/>
                    <a:pt x="279" y="170"/>
                    <a:pt x="276" y="173"/>
                  </a:cubicBezTo>
                  <a:cubicBezTo>
                    <a:pt x="272" y="176"/>
                    <a:pt x="281" y="178"/>
                    <a:pt x="286" y="179"/>
                  </a:cubicBezTo>
                  <a:cubicBezTo>
                    <a:pt x="291" y="179"/>
                    <a:pt x="307" y="182"/>
                    <a:pt x="307" y="179"/>
                  </a:cubicBezTo>
                  <a:cubicBezTo>
                    <a:pt x="307" y="176"/>
                    <a:pt x="301" y="174"/>
                    <a:pt x="296" y="169"/>
                  </a:cubicBezTo>
                  <a:cubicBezTo>
                    <a:pt x="291" y="164"/>
                    <a:pt x="287" y="155"/>
                    <a:pt x="293" y="152"/>
                  </a:cubicBezTo>
                  <a:cubicBezTo>
                    <a:pt x="299" y="148"/>
                    <a:pt x="294" y="146"/>
                    <a:pt x="300" y="142"/>
                  </a:cubicBezTo>
                  <a:cubicBezTo>
                    <a:pt x="305" y="138"/>
                    <a:pt x="302" y="134"/>
                    <a:pt x="307" y="134"/>
                  </a:cubicBezTo>
                  <a:cubicBezTo>
                    <a:pt x="311" y="133"/>
                    <a:pt x="306" y="129"/>
                    <a:pt x="311" y="128"/>
                  </a:cubicBezTo>
                  <a:cubicBezTo>
                    <a:pt x="316" y="128"/>
                    <a:pt x="317" y="122"/>
                    <a:pt x="316" y="121"/>
                  </a:cubicBezTo>
                  <a:cubicBezTo>
                    <a:pt x="315" y="119"/>
                    <a:pt x="321" y="121"/>
                    <a:pt x="324" y="118"/>
                  </a:cubicBezTo>
                  <a:cubicBezTo>
                    <a:pt x="326" y="115"/>
                    <a:pt x="332" y="117"/>
                    <a:pt x="334" y="113"/>
                  </a:cubicBezTo>
                  <a:cubicBezTo>
                    <a:pt x="336" y="109"/>
                    <a:pt x="364" y="100"/>
                    <a:pt x="379" y="96"/>
                  </a:cubicBezTo>
                  <a:cubicBezTo>
                    <a:pt x="394" y="93"/>
                    <a:pt x="405" y="86"/>
                    <a:pt x="400" y="82"/>
                  </a:cubicBezTo>
                  <a:cubicBezTo>
                    <a:pt x="394" y="78"/>
                    <a:pt x="379" y="83"/>
                    <a:pt x="375" y="87"/>
                  </a:cubicBezTo>
                  <a:cubicBezTo>
                    <a:pt x="371" y="90"/>
                    <a:pt x="366" y="88"/>
                    <a:pt x="362" y="90"/>
                  </a:cubicBezTo>
                  <a:cubicBezTo>
                    <a:pt x="358" y="92"/>
                    <a:pt x="350" y="94"/>
                    <a:pt x="346" y="91"/>
                  </a:cubicBezTo>
                  <a:cubicBezTo>
                    <a:pt x="342" y="88"/>
                    <a:pt x="337" y="94"/>
                    <a:pt x="334" y="94"/>
                  </a:cubicBezTo>
                  <a:cubicBezTo>
                    <a:pt x="331" y="94"/>
                    <a:pt x="327" y="97"/>
                    <a:pt x="324" y="97"/>
                  </a:cubicBezTo>
                  <a:cubicBezTo>
                    <a:pt x="321" y="97"/>
                    <a:pt x="314" y="99"/>
                    <a:pt x="314" y="101"/>
                  </a:cubicBezTo>
                  <a:cubicBezTo>
                    <a:pt x="313" y="103"/>
                    <a:pt x="307" y="103"/>
                    <a:pt x="307" y="105"/>
                  </a:cubicBezTo>
                  <a:cubicBezTo>
                    <a:pt x="307" y="108"/>
                    <a:pt x="303" y="110"/>
                    <a:pt x="301" y="108"/>
                  </a:cubicBezTo>
                  <a:cubicBezTo>
                    <a:pt x="298" y="105"/>
                    <a:pt x="295" y="110"/>
                    <a:pt x="299" y="113"/>
                  </a:cubicBezTo>
                  <a:cubicBezTo>
                    <a:pt x="302" y="116"/>
                    <a:pt x="292" y="116"/>
                    <a:pt x="294" y="118"/>
                  </a:cubicBezTo>
                  <a:cubicBezTo>
                    <a:pt x="296" y="120"/>
                    <a:pt x="291" y="121"/>
                    <a:pt x="292" y="123"/>
                  </a:cubicBezTo>
                  <a:cubicBezTo>
                    <a:pt x="293" y="126"/>
                    <a:pt x="288" y="126"/>
                    <a:pt x="285" y="127"/>
                  </a:cubicBezTo>
                  <a:cubicBezTo>
                    <a:pt x="281" y="128"/>
                    <a:pt x="279" y="132"/>
                    <a:pt x="284" y="133"/>
                  </a:cubicBezTo>
                  <a:cubicBezTo>
                    <a:pt x="288" y="133"/>
                    <a:pt x="281" y="134"/>
                    <a:pt x="282" y="137"/>
                  </a:cubicBezTo>
                  <a:cubicBezTo>
                    <a:pt x="282" y="141"/>
                    <a:pt x="274" y="138"/>
                    <a:pt x="275" y="14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1" name="Freeform 160"/>
            <p:cNvSpPr>
              <a:spLocks noEditPoints="1"/>
            </p:cNvSpPr>
            <p:nvPr/>
          </p:nvSpPr>
          <p:spPr bwMode="auto">
            <a:xfrm>
              <a:off x="9230763" y="3006271"/>
              <a:ext cx="4768850" cy="1820863"/>
            </a:xfrm>
            <a:custGeom>
              <a:avLst/>
              <a:gdLst>
                <a:gd name="T0" fmla="*/ 423 w 1374"/>
                <a:gd name="T1" fmla="*/ 141 h 524"/>
                <a:gd name="T2" fmla="*/ 587 w 1374"/>
                <a:gd name="T3" fmla="*/ 17 h 524"/>
                <a:gd name="T4" fmla="*/ 481 w 1374"/>
                <a:gd name="T5" fmla="*/ 147 h 524"/>
                <a:gd name="T6" fmla="*/ 664 w 1374"/>
                <a:gd name="T7" fmla="*/ 42 h 524"/>
                <a:gd name="T8" fmla="*/ 1003 w 1374"/>
                <a:gd name="T9" fmla="*/ 107 h 524"/>
                <a:gd name="T10" fmla="*/ 1035 w 1374"/>
                <a:gd name="T11" fmla="*/ 118 h 524"/>
                <a:gd name="T12" fmla="*/ 985 w 1374"/>
                <a:gd name="T13" fmla="*/ 471 h 524"/>
                <a:gd name="T14" fmla="*/ 1349 w 1374"/>
                <a:gd name="T15" fmla="*/ 234 h 524"/>
                <a:gd name="T16" fmla="*/ 1232 w 1374"/>
                <a:gd name="T17" fmla="*/ 193 h 524"/>
                <a:gd name="T18" fmla="*/ 1136 w 1374"/>
                <a:gd name="T19" fmla="*/ 197 h 524"/>
                <a:gd name="T20" fmla="*/ 1015 w 1374"/>
                <a:gd name="T21" fmla="*/ 164 h 524"/>
                <a:gd name="T22" fmla="*/ 964 w 1374"/>
                <a:gd name="T23" fmla="*/ 168 h 524"/>
                <a:gd name="T24" fmla="*/ 869 w 1374"/>
                <a:gd name="T25" fmla="*/ 158 h 524"/>
                <a:gd name="T26" fmla="*/ 830 w 1374"/>
                <a:gd name="T27" fmla="*/ 144 h 524"/>
                <a:gd name="T28" fmla="*/ 727 w 1374"/>
                <a:gd name="T29" fmla="*/ 128 h 524"/>
                <a:gd name="T30" fmla="*/ 751 w 1374"/>
                <a:gd name="T31" fmla="*/ 106 h 524"/>
                <a:gd name="T32" fmla="*/ 686 w 1374"/>
                <a:gd name="T33" fmla="*/ 79 h 524"/>
                <a:gd name="T34" fmla="*/ 631 w 1374"/>
                <a:gd name="T35" fmla="*/ 93 h 524"/>
                <a:gd name="T36" fmla="*/ 550 w 1374"/>
                <a:gd name="T37" fmla="*/ 110 h 524"/>
                <a:gd name="T38" fmla="*/ 535 w 1374"/>
                <a:gd name="T39" fmla="*/ 132 h 524"/>
                <a:gd name="T40" fmla="*/ 469 w 1374"/>
                <a:gd name="T41" fmla="*/ 160 h 524"/>
                <a:gd name="T42" fmla="*/ 445 w 1374"/>
                <a:gd name="T43" fmla="*/ 180 h 524"/>
                <a:gd name="T44" fmla="*/ 448 w 1374"/>
                <a:gd name="T45" fmla="*/ 208 h 524"/>
                <a:gd name="T46" fmla="*/ 426 w 1374"/>
                <a:gd name="T47" fmla="*/ 231 h 524"/>
                <a:gd name="T48" fmla="*/ 423 w 1374"/>
                <a:gd name="T49" fmla="*/ 146 h 524"/>
                <a:gd name="T50" fmla="*/ 387 w 1374"/>
                <a:gd name="T51" fmla="*/ 206 h 524"/>
                <a:gd name="T52" fmla="*/ 323 w 1374"/>
                <a:gd name="T53" fmla="*/ 207 h 524"/>
                <a:gd name="T54" fmla="*/ 229 w 1374"/>
                <a:gd name="T55" fmla="*/ 223 h 524"/>
                <a:gd name="T56" fmla="*/ 201 w 1374"/>
                <a:gd name="T57" fmla="*/ 235 h 524"/>
                <a:gd name="T58" fmla="*/ 138 w 1374"/>
                <a:gd name="T59" fmla="*/ 263 h 524"/>
                <a:gd name="T60" fmla="*/ 107 w 1374"/>
                <a:gd name="T61" fmla="*/ 230 h 524"/>
                <a:gd name="T62" fmla="*/ 103 w 1374"/>
                <a:gd name="T63" fmla="*/ 194 h 524"/>
                <a:gd name="T64" fmla="*/ 79 w 1374"/>
                <a:gd name="T65" fmla="*/ 227 h 524"/>
                <a:gd name="T66" fmla="*/ 67 w 1374"/>
                <a:gd name="T67" fmla="*/ 313 h 524"/>
                <a:gd name="T68" fmla="*/ 67 w 1374"/>
                <a:gd name="T69" fmla="*/ 360 h 524"/>
                <a:gd name="T70" fmla="*/ 99 w 1374"/>
                <a:gd name="T71" fmla="*/ 410 h 524"/>
                <a:gd name="T72" fmla="*/ 159 w 1374"/>
                <a:gd name="T73" fmla="*/ 437 h 524"/>
                <a:gd name="T74" fmla="*/ 140 w 1374"/>
                <a:gd name="T75" fmla="*/ 481 h 524"/>
                <a:gd name="T76" fmla="*/ 224 w 1374"/>
                <a:gd name="T77" fmla="*/ 522 h 524"/>
                <a:gd name="T78" fmla="*/ 218 w 1374"/>
                <a:gd name="T79" fmla="*/ 445 h 524"/>
                <a:gd name="T80" fmla="*/ 281 w 1374"/>
                <a:gd name="T81" fmla="*/ 426 h 524"/>
                <a:gd name="T82" fmla="*/ 329 w 1374"/>
                <a:gd name="T83" fmla="*/ 413 h 524"/>
                <a:gd name="T84" fmla="*/ 418 w 1374"/>
                <a:gd name="T85" fmla="*/ 381 h 524"/>
                <a:gd name="T86" fmla="*/ 481 w 1374"/>
                <a:gd name="T87" fmla="*/ 412 h 524"/>
                <a:gd name="T88" fmla="*/ 555 w 1374"/>
                <a:gd name="T89" fmla="*/ 441 h 524"/>
                <a:gd name="T90" fmla="*/ 625 w 1374"/>
                <a:gd name="T91" fmla="*/ 419 h 524"/>
                <a:gd name="T92" fmla="*/ 703 w 1374"/>
                <a:gd name="T93" fmla="*/ 437 h 524"/>
                <a:gd name="T94" fmla="*/ 804 w 1374"/>
                <a:gd name="T95" fmla="*/ 416 h 524"/>
                <a:gd name="T96" fmla="*/ 882 w 1374"/>
                <a:gd name="T97" fmla="*/ 446 h 524"/>
                <a:gd name="T98" fmla="*/ 892 w 1374"/>
                <a:gd name="T99" fmla="*/ 501 h 524"/>
                <a:gd name="T100" fmla="*/ 975 w 1374"/>
                <a:gd name="T101" fmla="*/ 403 h 524"/>
                <a:gd name="T102" fmla="*/ 935 w 1374"/>
                <a:gd name="T103" fmla="*/ 375 h 524"/>
                <a:gd name="T104" fmla="*/ 1060 w 1374"/>
                <a:gd name="T105" fmla="*/ 331 h 524"/>
                <a:gd name="T106" fmla="*/ 1129 w 1374"/>
                <a:gd name="T107" fmla="*/ 300 h 524"/>
                <a:gd name="T108" fmla="*/ 1137 w 1374"/>
                <a:gd name="T109" fmla="*/ 325 h 524"/>
                <a:gd name="T110" fmla="*/ 1125 w 1374"/>
                <a:gd name="T111" fmla="*/ 395 h 524"/>
                <a:gd name="T112" fmla="*/ 1168 w 1374"/>
                <a:gd name="T113" fmla="*/ 325 h 524"/>
                <a:gd name="T114" fmla="*/ 1285 w 1374"/>
                <a:gd name="T115" fmla="*/ 292 h 524"/>
                <a:gd name="T116" fmla="*/ 1297 w 1374"/>
                <a:gd name="T117" fmla="*/ 243 h 524"/>
                <a:gd name="T118" fmla="*/ 1351 w 1374"/>
                <a:gd name="T119" fmla="*/ 253 h 524"/>
                <a:gd name="T120" fmla="*/ 709 w 1374"/>
                <a:gd name="T121" fmla="*/ 401 h 524"/>
                <a:gd name="T122" fmla="*/ 286 w 1374"/>
                <a:gd name="T123" fmla="*/ 179 h 524"/>
                <a:gd name="T124" fmla="*/ 346 w 1374"/>
                <a:gd name="T125" fmla="*/ 91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4" h="524">
                  <a:moveTo>
                    <a:pt x="21" y="378"/>
                  </a:moveTo>
                  <a:cubicBezTo>
                    <a:pt x="20" y="378"/>
                    <a:pt x="17" y="377"/>
                    <a:pt x="16" y="376"/>
                  </a:cubicBezTo>
                  <a:cubicBezTo>
                    <a:pt x="16" y="375"/>
                    <a:pt x="13" y="375"/>
                    <a:pt x="11" y="375"/>
                  </a:cubicBezTo>
                  <a:cubicBezTo>
                    <a:pt x="12" y="376"/>
                    <a:pt x="12" y="376"/>
                    <a:pt x="13" y="377"/>
                  </a:cubicBezTo>
                  <a:cubicBezTo>
                    <a:pt x="14" y="379"/>
                    <a:pt x="8" y="379"/>
                    <a:pt x="10" y="381"/>
                  </a:cubicBezTo>
                  <a:cubicBezTo>
                    <a:pt x="12" y="383"/>
                    <a:pt x="6" y="383"/>
                    <a:pt x="6" y="381"/>
                  </a:cubicBezTo>
                  <a:cubicBezTo>
                    <a:pt x="6" y="379"/>
                    <a:pt x="1" y="380"/>
                    <a:pt x="1" y="381"/>
                  </a:cubicBezTo>
                  <a:cubicBezTo>
                    <a:pt x="1" y="382"/>
                    <a:pt x="1" y="383"/>
                    <a:pt x="0" y="383"/>
                  </a:cubicBezTo>
                  <a:cubicBezTo>
                    <a:pt x="2" y="384"/>
                    <a:pt x="4" y="385"/>
                    <a:pt x="4" y="385"/>
                  </a:cubicBezTo>
                  <a:cubicBezTo>
                    <a:pt x="5" y="385"/>
                    <a:pt x="20" y="387"/>
                    <a:pt x="25" y="386"/>
                  </a:cubicBezTo>
                  <a:cubicBezTo>
                    <a:pt x="25" y="385"/>
                    <a:pt x="26" y="382"/>
                    <a:pt x="26" y="380"/>
                  </a:cubicBezTo>
                  <a:cubicBezTo>
                    <a:pt x="26" y="379"/>
                    <a:pt x="22" y="377"/>
                    <a:pt x="21" y="378"/>
                  </a:cubicBezTo>
                  <a:close/>
                  <a:moveTo>
                    <a:pt x="411" y="144"/>
                  </a:moveTo>
                  <a:cubicBezTo>
                    <a:pt x="414" y="144"/>
                    <a:pt x="423" y="142"/>
                    <a:pt x="423" y="141"/>
                  </a:cubicBezTo>
                  <a:cubicBezTo>
                    <a:pt x="424" y="139"/>
                    <a:pt x="420" y="137"/>
                    <a:pt x="415" y="137"/>
                  </a:cubicBezTo>
                  <a:cubicBezTo>
                    <a:pt x="409" y="137"/>
                    <a:pt x="408" y="143"/>
                    <a:pt x="411" y="144"/>
                  </a:cubicBezTo>
                  <a:close/>
                  <a:moveTo>
                    <a:pt x="587" y="22"/>
                  </a:moveTo>
                  <a:cubicBezTo>
                    <a:pt x="591" y="24"/>
                    <a:pt x="590" y="25"/>
                    <a:pt x="585" y="25"/>
                  </a:cubicBezTo>
                  <a:cubicBezTo>
                    <a:pt x="580" y="25"/>
                    <a:pt x="576" y="27"/>
                    <a:pt x="579" y="28"/>
                  </a:cubicBezTo>
                  <a:cubicBezTo>
                    <a:pt x="582" y="29"/>
                    <a:pt x="581" y="32"/>
                    <a:pt x="586" y="33"/>
                  </a:cubicBezTo>
                  <a:cubicBezTo>
                    <a:pt x="591" y="34"/>
                    <a:pt x="596" y="30"/>
                    <a:pt x="596" y="27"/>
                  </a:cubicBezTo>
                  <a:cubicBezTo>
                    <a:pt x="595" y="24"/>
                    <a:pt x="613" y="22"/>
                    <a:pt x="618" y="20"/>
                  </a:cubicBezTo>
                  <a:cubicBezTo>
                    <a:pt x="623" y="19"/>
                    <a:pt x="615" y="14"/>
                    <a:pt x="620" y="14"/>
                  </a:cubicBezTo>
                  <a:cubicBezTo>
                    <a:pt x="625" y="13"/>
                    <a:pt x="623" y="11"/>
                    <a:pt x="617" y="10"/>
                  </a:cubicBezTo>
                  <a:cubicBezTo>
                    <a:pt x="610" y="9"/>
                    <a:pt x="613" y="4"/>
                    <a:pt x="611" y="2"/>
                  </a:cubicBezTo>
                  <a:cubicBezTo>
                    <a:pt x="609" y="0"/>
                    <a:pt x="608" y="4"/>
                    <a:pt x="599" y="6"/>
                  </a:cubicBezTo>
                  <a:cubicBezTo>
                    <a:pt x="591" y="7"/>
                    <a:pt x="587" y="10"/>
                    <a:pt x="590" y="11"/>
                  </a:cubicBezTo>
                  <a:cubicBezTo>
                    <a:pt x="593" y="13"/>
                    <a:pt x="590" y="17"/>
                    <a:pt x="587" y="17"/>
                  </a:cubicBezTo>
                  <a:cubicBezTo>
                    <a:pt x="583" y="16"/>
                    <a:pt x="582" y="20"/>
                    <a:pt x="587" y="22"/>
                  </a:cubicBezTo>
                  <a:close/>
                  <a:moveTo>
                    <a:pt x="599" y="29"/>
                  </a:moveTo>
                  <a:cubicBezTo>
                    <a:pt x="599" y="31"/>
                    <a:pt x="592" y="34"/>
                    <a:pt x="594" y="36"/>
                  </a:cubicBezTo>
                  <a:cubicBezTo>
                    <a:pt x="596" y="38"/>
                    <a:pt x="598" y="37"/>
                    <a:pt x="600" y="38"/>
                  </a:cubicBezTo>
                  <a:cubicBezTo>
                    <a:pt x="602" y="38"/>
                    <a:pt x="603" y="44"/>
                    <a:pt x="608" y="43"/>
                  </a:cubicBezTo>
                  <a:cubicBezTo>
                    <a:pt x="612" y="42"/>
                    <a:pt x="624" y="48"/>
                    <a:pt x="631" y="48"/>
                  </a:cubicBezTo>
                  <a:cubicBezTo>
                    <a:pt x="637" y="48"/>
                    <a:pt x="638" y="42"/>
                    <a:pt x="636" y="42"/>
                  </a:cubicBezTo>
                  <a:cubicBezTo>
                    <a:pt x="634" y="42"/>
                    <a:pt x="636" y="38"/>
                    <a:pt x="640" y="33"/>
                  </a:cubicBezTo>
                  <a:cubicBezTo>
                    <a:pt x="643" y="27"/>
                    <a:pt x="628" y="23"/>
                    <a:pt x="628" y="28"/>
                  </a:cubicBezTo>
                  <a:cubicBezTo>
                    <a:pt x="628" y="32"/>
                    <a:pt x="623" y="27"/>
                    <a:pt x="622" y="24"/>
                  </a:cubicBezTo>
                  <a:cubicBezTo>
                    <a:pt x="620" y="21"/>
                    <a:pt x="599" y="26"/>
                    <a:pt x="599" y="29"/>
                  </a:cubicBezTo>
                  <a:close/>
                  <a:moveTo>
                    <a:pt x="481" y="147"/>
                  </a:moveTo>
                  <a:cubicBezTo>
                    <a:pt x="484" y="149"/>
                    <a:pt x="487" y="148"/>
                    <a:pt x="487" y="145"/>
                  </a:cubicBezTo>
                  <a:cubicBezTo>
                    <a:pt x="486" y="141"/>
                    <a:pt x="478" y="146"/>
                    <a:pt x="481" y="147"/>
                  </a:cubicBezTo>
                  <a:close/>
                  <a:moveTo>
                    <a:pt x="581" y="5"/>
                  </a:moveTo>
                  <a:cubicBezTo>
                    <a:pt x="582" y="2"/>
                    <a:pt x="566" y="3"/>
                    <a:pt x="570" y="7"/>
                  </a:cubicBezTo>
                  <a:cubicBezTo>
                    <a:pt x="571" y="8"/>
                    <a:pt x="580" y="9"/>
                    <a:pt x="581" y="5"/>
                  </a:cubicBezTo>
                  <a:close/>
                  <a:moveTo>
                    <a:pt x="1280" y="178"/>
                  </a:moveTo>
                  <a:cubicBezTo>
                    <a:pt x="1285" y="180"/>
                    <a:pt x="1288" y="175"/>
                    <a:pt x="1292" y="177"/>
                  </a:cubicBezTo>
                  <a:cubicBezTo>
                    <a:pt x="1296" y="180"/>
                    <a:pt x="1305" y="176"/>
                    <a:pt x="1309" y="176"/>
                  </a:cubicBezTo>
                  <a:cubicBezTo>
                    <a:pt x="1313" y="175"/>
                    <a:pt x="1311" y="170"/>
                    <a:pt x="1300" y="169"/>
                  </a:cubicBezTo>
                  <a:cubicBezTo>
                    <a:pt x="1289" y="167"/>
                    <a:pt x="1275" y="175"/>
                    <a:pt x="1280" y="178"/>
                  </a:cubicBezTo>
                  <a:close/>
                  <a:moveTo>
                    <a:pt x="636" y="62"/>
                  </a:moveTo>
                  <a:cubicBezTo>
                    <a:pt x="640" y="64"/>
                    <a:pt x="650" y="60"/>
                    <a:pt x="657" y="60"/>
                  </a:cubicBezTo>
                  <a:cubicBezTo>
                    <a:pt x="665" y="60"/>
                    <a:pt x="685" y="55"/>
                    <a:pt x="685" y="51"/>
                  </a:cubicBezTo>
                  <a:cubicBezTo>
                    <a:pt x="686" y="47"/>
                    <a:pt x="678" y="47"/>
                    <a:pt x="675" y="44"/>
                  </a:cubicBezTo>
                  <a:cubicBezTo>
                    <a:pt x="672" y="41"/>
                    <a:pt x="665" y="44"/>
                    <a:pt x="663" y="46"/>
                  </a:cubicBezTo>
                  <a:cubicBezTo>
                    <a:pt x="661" y="49"/>
                    <a:pt x="660" y="47"/>
                    <a:pt x="664" y="42"/>
                  </a:cubicBezTo>
                  <a:cubicBezTo>
                    <a:pt x="669" y="38"/>
                    <a:pt x="660" y="34"/>
                    <a:pt x="659" y="37"/>
                  </a:cubicBezTo>
                  <a:cubicBezTo>
                    <a:pt x="659" y="40"/>
                    <a:pt x="651" y="37"/>
                    <a:pt x="651" y="40"/>
                  </a:cubicBezTo>
                  <a:cubicBezTo>
                    <a:pt x="651" y="43"/>
                    <a:pt x="648" y="44"/>
                    <a:pt x="648" y="46"/>
                  </a:cubicBezTo>
                  <a:cubicBezTo>
                    <a:pt x="648" y="49"/>
                    <a:pt x="642" y="45"/>
                    <a:pt x="642" y="51"/>
                  </a:cubicBezTo>
                  <a:cubicBezTo>
                    <a:pt x="642" y="57"/>
                    <a:pt x="633" y="60"/>
                    <a:pt x="636" y="62"/>
                  </a:cubicBezTo>
                  <a:close/>
                  <a:moveTo>
                    <a:pt x="943" y="111"/>
                  </a:moveTo>
                  <a:cubicBezTo>
                    <a:pt x="946" y="113"/>
                    <a:pt x="948" y="115"/>
                    <a:pt x="949" y="117"/>
                  </a:cubicBezTo>
                  <a:cubicBezTo>
                    <a:pt x="951" y="118"/>
                    <a:pt x="958" y="116"/>
                    <a:pt x="961" y="115"/>
                  </a:cubicBezTo>
                  <a:cubicBezTo>
                    <a:pt x="964" y="114"/>
                    <a:pt x="964" y="119"/>
                    <a:pt x="969" y="116"/>
                  </a:cubicBezTo>
                  <a:cubicBezTo>
                    <a:pt x="973" y="113"/>
                    <a:pt x="978" y="115"/>
                    <a:pt x="983" y="115"/>
                  </a:cubicBezTo>
                  <a:cubicBezTo>
                    <a:pt x="988" y="115"/>
                    <a:pt x="982" y="108"/>
                    <a:pt x="983" y="105"/>
                  </a:cubicBezTo>
                  <a:cubicBezTo>
                    <a:pt x="983" y="103"/>
                    <a:pt x="989" y="104"/>
                    <a:pt x="987" y="107"/>
                  </a:cubicBezTo>
                  <a:cubicBezTo>
                    <a:pt x="985" y="109"/>
                    <a:pt x="990" y="115"/>
                    <a:pt x="997" y="114"/>
                  </a:cubicBezTo>
                  <a:cubicBezTo>
                    <a:pt x="1005" y="114"/>
                    <a:pt x="999" y="109"/>
                    <a:pt x="1003" y="107"/>
                  </a:cubicBezTo>
                  <a:cubicBezTo>
                    <a:pt x="1007" y="106"/>
                    <a:pt x="1006" y="104"/>
                    <a:pt x="1001" y="100"/>
                  </a:cubicBezTo>
                  <a:cubicBezTo>
                    <a:pt x="995" y="97"/>
                    <a:pt x="988" y="99"/>
                    <a:pt x="983" y="97"/>
                  </a:cubicBezTo>
                  <a:cubicBezTo>
                    <a:pt x="978" y="95"/>
                    <a:pt x="972" y="95"/>
                    <a:pt x="972" y="100"/>
                  </a:cubicBezTo>
                  <a:cubicBezTo>
                    <a:pt x="972" y="105"/>
                    <a:pt x="962" y="94"/>
                    <a:pt x="957" y="93"/>
                  </a:cubicBezTo>
                  <a:cubicBezTo>
                    <a:pt x="951" y="91"/>
                    <a:pt x="935" y="107"/>
                    <a:pt x="943" y="111"/>
                  </a:cubicBezTo>
                  <a:close/>
                  <a:moveTo>
                    <a:pt x="993" y="142"/>
                  </a:moveTo>
                  <a:cubicBezTo>
                    <a:pt x="997" y="141"/>
                    <a:pt x="990" y="133"/>
                    <a:pt x="982" y="132"/>
                  </a:cubicBezTo>
                  <a:cubicBezTo>
                    <a:pt x="975" y="131"/>
                    <a:pt x="968" y="137"/>
                    <a:pt x="969" y="138"/>
                  </a:cubicBezTo>
                  <a:cubicBezTo>
                    <a:pt x="971" y="141"/>
                    <a:pt x="988" y="143"/>
                    <a:pt x="993" y="142"/>
                  </a:cubicBezTo>
                  <a:close/>
                  <a:moveTo>
                    <a:pt x="974" y="126"/>
                  </a:moveTo>
                  <a:cubicBezTo>
                    <a:pt x="974" y="122"/>
                    <a:pt x="961" y="127"/>
                    <a:pt x="966" y="129"/>
                  </a:cubicBezTo>
                  <a:cubicBezTo>
                    <a:pt x="969" y="130"/>
                    <a:pt x="974" y="130"/>
                    <a:pt x="974" y="126"/>
                  </a:cubicBezTo>
                  <a:close/>
                  <a:moveTo>
                    <a:pt x="1015" y="111"/>
                  </a:moveTo>
                  <a:cubicBezTo>
                    <a:pt x="1021" y="112"/>
                    <a:pt x="1024" y="117"/>
                    <a:pt x="1035" y="118"/>
                  </a:cubicBezTo>
                  <a:cubicBezTo>
                    <a:pt x="1046" y="118"/>
                    <a:pt x="1054" y="116"/>
                    <a:pt x="1054" y="114"/>
                  </a:cubicBezTo>
                  <a:cubicBezTo>
                    <a:pt x="1054" y="112"/>
                    <a:pt x="1044" y="108"/>
                    <a:pt x="1041" y="110"/>
                  </a:cubicBezTo>
                  <a:cubicBezTo>
                    <a:pt x="1038" y="112"/>
                    <a:pt x="1035" y="107"/>
                    <a:pt x="1032" y="108"/>
                  </a:cubicBezTo>
                  <a:cubicBezTo>
                    <a:pt x="1028" y="109"/>
                    <a:pt x="1022" y="109"/>
                    <a:pt x="1021" y="106"/>
                  </a:cubicBezTo>
                  <a:cubicBezTo>
                    <a:pt x="1019" y="102"/>
                    <a:pt x="1012" y="111"/>
                    <a:pt x="1015" y="111"/>
                  </a:cubicBezTo>
                  <a:close/>
                  <a:moveTo>
                    <a:pt x="991" y="416"/>
                  </a:moveTo>
                  <a:cubicBezTo>
                    <a:pt x="988" y="410"/>
                    <a:pt x="995" y="403"/>
                    <a:pt x="990" y="399"/>
                  </a:cubicBezTo>
                  <a:cubicBezTo>
                    <a:pt x="985" y="396"/>
                    <a:pt x="987" y="388"/>
                    <a:pt x="985" y="390"/>
                  </a:cubicBezTo>
                  <a:cubicBezTo>
                    <a:pt x="982" y="391"/>
                    <a:pt x="985" y="398"/>
                    <a:pt x="981" y="398"/>
                  </a:cubicBezTo>
                  <a:cubicBezTo>
                    <a:pt x="977" y="399"/>
                    <a:pt x="981" y="402"/>
                    <a:pt x="979" y="407"/>
                  </a:cubicBezTo>
                  <a:cubicBezTo>
                    <a:pt x="978" y="412"/>
                    <a:pt x="980" y="419"/>
                    <a:pt x="982" y="423"/>
                  </a:cubicBezTo>
                  <a:cubicBezTo>
                    <a:pt x="984" y="427"/>
                    <a:pt x="979" y="450"/>
                    <a:pt x="981" y="454"/>
                  </a:cubicBezTo>
                  <a:cubicBezTo>
                    <a:pt x="983" y="458"/>
                    <a:pt x="978" y="474"/>
                    <a:pt x="980" y="476"/>
                  </a:cubicBezTo>
                  <a:cubicBezTo>
                    <a:pt x="983" y="480"/>
                    <a:pt x="981" y="472"/>
                    <a:pt x="985" y="471"/>
                  </a:cubicBezTo>
                  <a:cubicBezTo>
                    <a:pt x="989" y="470"/>
                    <a:pt x="989" y="476"/>
                    <a:pt x="992" y="477"/>
                  </a:cubicBezTo>
                  <a:cubicBezTo>
                    <a:pt x="994" y="478"/>
                    <a:pt x="993" y="469"/>
                    <a:pt x="990" y="470"/>
                  </a:cubicBezTo>
                  <a:cubicBezTo>
                    <a:pt x="988" y="470"/>
                    <a:pt x="986" y="464"/>
                    <a:pt x="985" y="460"/>
                  </a:cubicBezTo>
                  <a:cubicBezTo>
                    <a:pt x="984" y="457"/>
                    <a:pt x="987" y="452"/>
                    <a:pt x="987" y="447"/>
                  </a:cubicBezTo>
                  <a:cubicBezTo>
                    <a:pt x="987" y="443"/>
                    <a:pt x="993" y="443"/>
                    <a:pt x="997" y="446"/>
                  </a:cubicBezTo>
                  <a:cubicBezTo>
                    <a:pt x="1000" y="450"/>
                    <a:pt x="1001" y="448"/>
                    <a:pt x="999" y="445"/>
                  </a:cubicBezTo>
                  <a:cubicBezTo>
                    <a:pt x="998" y="442"/>
                    <a:pt x="993" y="423"/>
                    <a:pt x="991" y="416"/>
                  </a:cubicBezTo>
                  <a:close/>
                  <a:moveTo>
                    <a:pt x="233" y="205"/>
                  </a:moveTo>
                  <a:cubicBezTo>
                    <a:pt x="239" y="210"/>
                    <a:pt x="245" y="202"/>
                    <a:pt x="248" y="201"/>
                  </a:cubicBezTo>
                  <a:cubicBezTo>
                    <a:pt x="251" y="201"/>
                    <a:pt x="246" y="198"/>
                    <a:pt x="241" y="196"/>
                  </a:cubicBezTo>
                  <a:cubicBezTo>
                    <a:pt x="235" y="195"/>
                    <a:pt x="228" y="200"/>
                    <a:pt x="233" y="205"/>
                  </a:cubicBezTo>
                  <a:close/>
                  <a:moveTo>
                    <a:pt x="1372" y="245"/>
                  </a:moveTo>
                  <a:cubicBezTo>
                    <a:pt x="1370" y="244"/>
                    <a:pt x="1362" y="239"/>
                    <a:pt x="1360" y="237"/>
                  </a:cubicBezTo>
                  <a:cubicBezTo>
                    <a:pt x="1358" y="234"/>
                    <a:pt x="1349" y="233"/>
                    <a:pt x="1349" y="234"/>
                  </a:cubicBezTo>
                  <a:cubicBezTo>
                    <a:pt x="1349" y="235"/>
                    <a:pt x="1346" y="234"/>
                    <a:pt x="1345" y="232"/>
                  </a:cubicBezTo>
                  <a:cubicBezTo>
                    <a:pt x="1345" y="231"/>
                    <a:pt x="1335" y="230"/>
                    <a:pt x="1335" y="232"/>
                  </a:cubicBezTo>
                  <a:cubicBezTo>
                    <a:pt x="1335" y="234"/>
                    <a:pt x="1337" y="234"/>
                    <a:pt x="1338" y="236"/>
                  </a:cubicBezTo>
                  <a:cubicBezTo>
                    <a:pt x="1340" y="238"/>
                    <a:pt x="1337" y="239"/>
                    <a:pt x="1337" y="241"/>
                  </a:cubicBezTo>
                  <a:cubicBezTo>
                    <a:pt x="1338" y="243"/>
                    <a:pt x="1334" y="240"/>
                    <a:pt x="1332" y="239"/>
                  </a:cubicBezTo>
                  <a:cubicBezTo>
                    <a:pt x="1331" y="237"/>
                    <a:pt x="1331" y="233"/>
                    <a:pt x="1332" y="230"/>
                  </a:cubicBezTo>
                  <a:cubicBezTo>
                    <a:pt x="1332" y="228"/>
                    <a:pt x="1329" y="228"/>
                    <a:pt x="1329" y="226"/>
                  </a:cubicBezTo>
                  <a:cubicBezTo>
                    <a:pt x="1328" y="224"/>
                    <a:pt x="1318" y="219"/>
                    <a:pt x="1313" y="217"/>
                  </a:cubicBezTo>
                  <a:cubicBezTo>
                    <a:pt x="1309" y="215"/>
                    <a:pt x="1303" y="213"/>
                    <a:pt x="1301" y="211"/>
                  </a:cubicBezTo>
                  <a:cubicBezTo>
                    <a:pt x="1300" y="209"/>
                    <a:pt x="1292" y="208"/>
                    <a:pt x="1289" y="205"/>
                  </a:cubicBezTo>
                  <a:cubicBezTo>
                    <a:pt x="1285" y="202"/>
                    <a:pt x="1272" y="196"/>
                    <a:pt x="1266" y="196"/>
                  </a:cubicBezTo>
                  <a:cubicBezTo>
                    <a:pt x="1260" y="195"/>
                    <a:pt x="1262" y="192"/>
                    <a:pt x="1259" y="193"/>
                  </a:cubicBezTo>
                  <a:cubicBezTo>
                    <a:pt x="1256" y="193"/>
                    <a:pt x="1244" y="193"/>
                    <a:pt x="1240" y="192"/>
                  </a:cubicBezTo>
                  <a:cubicBezTo>
                    <a:pt x="1236" y="191"/>
                    <a:pt x="1235" y="194"/>
                    <a:pt x="1232" y="193"/>
                  </a:cubicBezTo>
                  <a:cubicBezTo>
                    <a:pt x="1230" y="192"/>
                    <a:pt x="1216" y="187"/>
                    <a:pt x="1214" y="189"/>
                  </a:cubicBezTo>
                  <a:cubicBezTo>
                    <a:pt x="1212" y="191"/>
                    <a:pt x="1213" y="194"/>
                    <a:pt x="1211" y="194"/>
                  </a:cubicBezTo>
                  <a:cubicBezTo>
                    <a:pt x="1210" y="195"/>
                    <a:pt x="1211" y="197"/>
                    <a:pt x="1215" y="200"/>
                  </a:cubicBezTo>
                  <a:cubicBezTo>
                    <a:pt x="1219" y="204"/>
                    <a:pt x="1217" y="207"/>
                    <a:pt x="1213" y="208"/>
                  </a:cubicBezTo>
                  <a:cubicBezTo>
                    <a:pt x="1210" y="210"/>
                    <a:pt x="1204" y="207"/>
                    <a:pt x="1202" y="204"/>
                  </a:cubicBezTo>
                  <a:cubicBezTo>
                    <a:pt x="1200" y="201"/>
                    <a:pt x="1195" y="203"/>
                    <a:pt x="1194" y="199"/>
                  </a:cubicBezTo>
                  <a:cubicBezTo>
                    <a:pt x="1193" y="195"/>
                    <a:pt x="1196" y="195"/>
                    <a:pt x="1198" y="197"/>
                  </a:cubicBezTo>
                  <a:cubicBezTo>
                    <a:pt x="1200" y="199"/>
                    <a:pt x="1204" y="197"/>
                    <a:pt x="1204" y="195"/>
                  </a:cubicBezTo>
                  <a:cubicBezTo>
                    <a:pt x="1204" y="192"/>
                    <a:pt x="1198" y="190"/>
                    <a:pt x="1194" y="191"/>
                  </a:cubicBezTo>
                  <a:cubicBezTo>
                    <a:pt x="1190" y="191"/>
                    <a:pt x="1188" y="196"/>
                    <a:pt x="1184" y="198"/>
                  </a:cubicBezTo>
                  <a:cubicBezTo>
                    <a:pt x="1181" y="200"/>
                    <a:pt x="1166" y="197"/>
                    <a:pt x="1164" y="196"/>
                  </a:cubicBezTo>
                  <a:cubicBezTo>
                    <a:pt x="1163" y="194"/>
                    <a:pt x="1142" y="196"/>
                    <a:pt x="1140" y="197"/>
                  </a:cubicBezTo>
                  <a:cubicBezTo>
                    <a:pt x="1138" y="199"/>
                    <a:pt x="1139" y="204"/>
                    <a:pt x="1138" y="205"/>
                  </a:cubicBezTo>
                  <a:cubicBezTo>
                    <a:pt x="1137" y="205"/>
                    <a:pt x="1136" y="198"/>
                    <a:pt x="1136" y="197"/>
                  </a:cubicBezTo>
                  <a:cubicBezTo>
                    <a:pt x="1136" y="196"/>
                    <a:pt x="1134" y="195"/>
                    <a:pt x="1130" y="195"/>
                  </a:cubicBezTo>
                  <a:cubicBezTo>
                    <a:pt x="1126" y="195"/>
                    <a:pt x="1124" y="195"/>
                    <a:pt x="1126" y="193"/>
                  </a:cubicBezTo>
                  <a:cubicBezTo>
                    <a:pt x="1127" y="191"/>
                    <a:pt x="1124" y="190"/>
                    <a:pt x="1127" y="188"/>
                  </a:cubicBezTo>
                  <a:cubicBezTo>
                    <a:pt x="1130" y="186"/>
                    <a:pt x="1122" y="180"/>
                    <a:pt x="1114" y="176"/>
                  </a:cubicBezTo>
                  <a:cubicBezTo>
                    <a:pt x="1106" y="173"/>
                    <a:pt x="1088" y="175"/>
                    <a:pt x="1084" y="177"/>
                  </a:cubicBezTo>
                  <a:cubicBezTo>
                    <a:pt x="1079" y="178"/>
                    <a:pt x="1069" y="178"/>
                    <a:pt x="1065" y="178"/>
                  </a:cubicBezTo>
                  <a:cubicBezTo>
                    <a:pt x="1060" y="178"/>
                    <a:pt x="1064" y="176"/>
                    <a:pt x="1063" y="174"/>
                  </a:cubicBezTo>
                  <a:cubicBezTo>
                    <a:pt x="1061" y="172"/>
                    <a:pt x="1054" y="169"/>
                    <a:pt x="1053" y="171"/>
                  </a:cubicBezTo>
                  <a:cubicBezTo>
                    <a:pt x="1052" y="173"/>
                    <a:pt x="1050" y="171"/>
                    <a:pt x="1050" y="169"/>
                  </a:cubicBezTo>
                  <a:cubicBezTo>
                    <a:pt x="1050" y="168"/>
                    <a:pt x="1042" y="166"/>
                    <a:pt x="1039" y="166"/>
                  </a:cubicBezTo>
                  <a:cubicBezTo>
                    <a:pt x="1037" y="167"/>
                    <a:pt x="1035" y="164"/>
                    <a:pt x="1039" y="164"/>
                  </a:cubicBezTo>
                  <a:cubicBezTo>
                    <a:pt x="1042" y="164"/>
                    <a:pt x="1048" y="164"/>
                    <a:pt x="1045" y="160"/>
                  </a:cubicBezTo>
                  <a:cubicBezTo>
                    <a:pt x="1043" y="157"/>
                    <a:pt x="1021" y="155"/>
                    <a:pt x="1019" y="156"/>
                  </a:cubicBezTo>
                  <a:cubicBezTo>
                    <a:pt x="1017" y="157"/>
                    <a:pt x="1019" y="160"/>
                    <a:pt x="1015" y="164"/>
                  </a:cubicBezTo>
                  <a:cubicBezTo>
                    <a:pt x="1010" y="168"/>
                    <a:pt x="1005" y="165"/>
                    <a:pt x="1006" y="163"/>
                  </a:cubicBezTo>
                  <a:cubicBezTo>
                    <a:pt x="1007" y="161"/>
                    <a:pt x="1012" y="161"/>
                    <a:pt x="1012" y="159"/>
                  </a:cubicBezTo>
                  <a:cubicBezTo>
                    <a:pt x="1012" y="157"/>
                    <a:pt x="1004" y="158"/>
                    <a:pt x="1003" y="157"/>
                  </a:cubicBezTo>
                  <a:cubicBezTo>
                    <a:pt x="1002" y="155"/>
                    <a:pt x="1005" y="154"/>
                    <a:pt x="1008" y="154"/>
                  </a:cubicBezTo>
                  <a:cubicBezTo>
                    <a:pt x="1011" y="155"/>
                    <a:pt x="1016" y="156"/>
                    <a:pt x="1016" y="154"/>
                  </a:cubicBezTo>
                  <a:cubicBezTo>
                    <a:pt x="1016" y="153"/>
                    <a:pt x="1013" y="153"/>
                    <a:pt x="1008" y="152"/>
                  </a:cubicBezTo>
                  <a:cubicBezTo>
                    <a:pt x="1003" y="151"/>
                    <a:pt x="992" y="149"/>
                    <a:pt x="986" y="149"/>
                  </a:cubicBezTo>
                  <a:cubicBezTo>
                    <a:pt x="980" y="150"/>
                    <a:pt x="977" y="147"/>
                    <a:pt x="974" y="147"/>
                  </a:cubicBezTo>
                  <a:cubicBezTo>
                    <a:pt x="970" y="146"/>
                    <a:pt x="970" y="148"/>
                    <a:pt x="972" y="150"/>
                  </a:cubicBezTo>
                  <a:cubicBezTo>
                    <a:pt x="973" y="152"/>
                    <a:pt x="969" y="153"/>
                    <a:pt x="965" y="153"/>
                  </a:cubicBezTo>
                  <a:cubicBezTo>
                    <a:pt x="961" y="152"/>
                    <a:pt x="955" y="155"/>
                    <a:pt x="957" y="158"/>
                  </a:cubicBezTo>
                  <a:cubicBezTo>
                    <a:pt x="960" y="161"/>
                    <a:pt x="962" y="157"/>
                    <a:pt x="964" y="158"/>
                  </a:cubicBezTo>
                  <a:cubicBezTo>
                    <a:pt x="966" y="159"/>
                    <a:pt x="959" y="161"/>
                    <a:pt x="962" y="162"/>
                  </a:cubicBezTo>
                  <a:cubicBezTo>
                    <a:pt x="964" y="164"/>
                    <a:pt x="964" y="166"/>
                    <a:pt x="964" y="168"/>
                  </a:cubicBezTo>
                  <a:cubicBezTo>
                    <a:pt x="964" y="169"/>
                    <a:pt x="959" y="170"/>
                    <a:pt x="958" y="168"/>
                  </a:cubicBezTo>
                  <a:cubicBezTo>
                    <a:pt x="956" y="166"/>
                    <a:pt x="953" y="167"/>
                    <a:pt x="950" y="167"/>
                  </a:cubicBezTo>
                  <a:cubicBezTo>
                    <a:pt x="947" y="167"/>
                    <a:pt x="944" y="169"/>
                    <a:pt x="948" y="169"/>
                  </a:cubicBezTo>
                  <a:cubicBezTo>
                    <a:pt x="951" y="169"/>
                    <a:pt x="952" y="172"/>
                    <a:pt x="948" y="172"/>
                  </a:cubicBezTo>
                  <a:cubicBezTo>
                    <a:pt x="943" y="173"/>
                    <a:pt x="944" y="168"/>
                    <a:pt x="941" y="168"/>
                  </a:cubicBezTo>
                  <a:cubicBezTo>
                    <a:pt x="938" y="169"/>
                    <a:pt x="932" y="166"/>
                    <a:pt x="929" y="166"/>
                  </a:cubicBezTo>
                  <a:cubicBezTo>
                    <a:pt x="926" y="166"/>
                    <a:pt x="924" y="169"/>
                    <a:pt x="920" y="169"/>
                  </a:cubicBezTo>
                  <a:cubicBezTo>
                    <a:pt x="915" y="170"/>
                    <a:pt x="909" y="167"/>
                    <a:pt x="907" y="165"/>
                  </a:cubicBezTo>
                  <a:cubicBezTo>
                    <a:pt x="906" y="162"/>
                    <a:pt x="905" y="162"/>
                    <a:pt x="903" y="164"/>
                  </a:cubicBezTo>
                  <a:cubicBezTo>
                    <a:pt x="901" y="167"/>
                    <a:pt x="901" y="172"/>
                    <a:pt x="899" y="173"/>
                  </a:cubicBezTo>
                  <a:cubicBezTo>
                    <a:pt x="896" y="173"/>
                    <a:pt x="896" y="178"/>
                    <a:pt x="893" y="179"/>
                  </a:cubicBezTo>
                  <a:cubicBezTo>
                    <a:pt x="891" y="180"/>
                    <a:pt x="891" y="177"/>
                    <a:pt x="888" y="177"/>
                  </a:cubicBezTo>
                  <a:cubicBezTo>
                    <a:pt x="886" y="178"/>
                    <a:pt x="877" y="169"/>
                    <a:pt x="876" y="166"/>
                  </a:cubicBezTo>
                  <a:cubicBezTo>
                    <a:pt x="876" y="164"/>
                    <a:pt x="871" y="159"/>
                    <a:pt x="869" y="158"/>
                  </a:cubicBezTo>
                  <a:cubicBezTo>
                    <a:pt x="868" y="157"/>
                    <a:pt x="871" y="157"/>
                    <a:pt x="872" y="158"/>
                  </a:cubicBezTo>
                  <a:cubicBezTo>
                    <a:pt x="874" y="160"/>
                    <a:pt x="876" y="160"/>
                    <a:pt x="878" y="159"/>
                  </a:cubicBezTo>
                  <a:cubicBezTo>
                    <a:pt x="880" y="158"/>
                    <a:pt x="880" y="154"/>
                    <a:pt x="877" y="154"/>
                  </a:cubicBezTo>
                  <a:cubicBezTo>
                    <a:pt x="873" y="153"/>
                    <a:pt x="875" y="151"/>
                    <a:pt x="876" y="150"/>
                  </a:cubicBezTo>
                  <a:cubicBezTo>
                    <a:pt x="878" y="150"/>
                    <a:pt x="873" y="145"/>
                    <a:pt x="875" y="145"/>
                  </a:cubicBezTo>
                  <a:cubicBezTo>
                    <a:pt x="876" y="144"/>
                    <a:pt x="876" y="142"/>
                    <a:pt x="873" y="142"/>
                  </a:cubicBezTo>
                  <a:cubicBezTo>
                    <a:pt x="870" y="142"/>
                    <a:pt x="868" y="139"/>
                    <a:pt x="868" y="138"/>
                  </a:cubicBezTo>
                  <a:cubicBezTo>
                    <a:pt x="867" y="137"/>
                    <a:pt x="856" y="136"/>
                    <a:pt x="857" y="138"/>
                  </a:cubicBezTo>
                  <a:cubicBezTo>
                    <a:pt x="857" y="140"/>
                    <a:pt x="853" y="139"/>
                    <a:pt x="854" y="138"/>
                  </a:cubicBezTo>
                  <a:cubicBezTo>
                    <a:pt x="854" y="136"/>
                    <a:pt x="850" y="137"/>
                    <a:pt x="845" y="135"/>
                  </a:cubicBezTo>
                  <a:cubicBezTo>
                    <a:pt x="839" y="134"/>
                    <a:pt x="839" y="130"/>
                    <a:pt x="838" y="130"/>
                  </a:cubicBezTo>
                  <a:cubicBezTo>
                    <a:pt x="836" y="130"/>
                    <a:pt x="836" y="135"/>
                    <a:pt x="834" y="134"/>
                  </a:cubicBezTo>
                  <a:cubicBezTo>
                    <a:pt x="831" y="133"/>
                    <a:pt x="828" y="135"/>
                    <a:pt x="830" y="138"/>
                  </a:cubicBezTo>
                  <a:cubicBezTo>
                    <a:pt x="831" y="141"/>
                    <a:pt x="830" y="142"/>
                    <a:pt x="830" y="144"/>
                  </a:cubicBezTo>
                  <a:cubicBezTo>
                    <a:pt x="829" y="147"/>
                    <a:pt x="828" y="146"/>
                    <a:pt x="825" y="145"/>
                  </a:cubicBezTo>
                  <a:cubicBezTo>
                    <a:pt x="822" y="144"/>
                    <a:pt x="822" y="147"/>
                    <a:pt x="815" y="146"/>
                  </a:cubicBezTo>
                  <a:cubicBezTo>
                    <a:pt x="808" y="144"/>
                    <a:pt x="805" y="146"/>
                    <a:pt x="804" y="144"/>
                  </a:cubicBezTo>
                  <a:cubicBezTo>
                    <a:pt x="803" y="141"/>
                    <a:pt x="801" y="141"/>
                    <a:pt x="801" y="143"/>
                  </a:cubicBezTo>
                  <a:cubicBezTo>
                    <a:pt x="801" y="145"/>
                    <a:pt x="790" y="144"/>
                    <a:pt x="790" y="141"/>
                  </a:cubicBezTo>
                  <a:cubicBezTo>
                    <a:pt x="789" y="139"/>
                    <a:pt x="791" y="138"/>
                    <a:pt x="793" y="138"/>
                  </a:cubicBezTo>
                  <a:cubicBezTo>
                    <a:pt x="794" y="137"/>
                    <a:pt x="791" y="136"/>
                    <a:pt x="786" y="136"/>
                  </a:cubicBezTo>
                  <a:cubicBezTo>
                    <a:pt x="780" y="137"/>
                    <a:pt x="776" y="133"/>
                    <a:pt x="771" y="134"/>
                  </a:cubicBezTo>
                  <a:cubicBezTo>
                    <a:pt x="765" y="135"/>
                    <a:pt x="752" y="136"/>
                    <a:pt x="751" y="137"/>
                  </a:cubicBezTo>
                  <a:cubicBezTo>
                    <a:pt x="749" y="137"/>
                    <a:pt x="752" y="141"/>
                    <a:pt x="749" y="141"/>
                  </a:cubicBezTo>
                  <a:cubicBezTo>
                    <a:pt x="747" y="141"/>
                    <a:pt x="749" y="136"/>
                    <a:pt x="748" y="133"/>
                  </a:cubicBezTo>
                  <a:cubicBezTo>
                    <a:pt x="748" y="130"/>
                    <a:pt x="744" y="130"/>
                    <a:pt x="744" y="132"/>
                  </a:cubicBezTo>
                  <a:cubicBezTo>
                    <a:pt x="745" y="134"/>
                    <a:pt x="738" y="135"/>
                    <a:pt x="736" y="133"/>
                  </a:cubicBezTo>
                  <a:cubicBezTo>
                    <a:pt x="734" y="132"/>
                    <a:pt x="731" y="130"/>
                    <a:pt x="727" y="128"/>
                  </a:cubicBezTo>
                  <a:cubicBezTo>
                    <a:pt x="722" y="127"/>
                    <a:pt x="716" y="132"/>
                    <a:pt x="717" y="134"/>
                  </a:cubicBezTo>
                  <a:cubicBezTo>
                    <a:pt x="719" y="135"/>
                    <a:pt x="722" y="134"/>
                    <a:pt x="722" y="135"/>
                  </a:cubicBezTo>
                  <a:cubicBezTo>
                    <a:pt x="723" y="137"/>
                    <a:pt x="713" y="136"/>
                    <a:pt x="713" y="138"/>
                  </a:cubicBezTo>
                  <a:cubicBezTo>
                    <a:pt x="713" y="139"/>
                    <a:pt x="703" y="142"/>
                    <a:pt x="700" y="142"/>
                  </a:cubicBezTo>
                  <a:cubicBezTo>
                    <a:pt x="692" y="143"/>
                    <a:pt x="691" y="143"/>
                    <a:pt x="687" y="146"/>
                  </a:cubicBezTo>
                  <a:cubicBezTo>
                    <a:pt x="683" y="149"/>
                    <a:pt x="686" y="143"/>
                    <a:pt x="689" y="141"/>
                  </a:cubicBezTo>
                  <a:cubicBezTo>
                    <a:pt x="692" y="138"/>
                    <a:pt x="695" y="139"/>
                    <a:pt x="697" y="137"/>
                  </a:cubicBezTo>
                  <a:cubicBezTo>
                    <a:pt x="698" y="134"/>
                    <a:pt x="701" y="135"/>
                    <a:pt x="705" y="134"/>
                  </a:cubicBezTo>
                  <a:cubicBezTo>
                    <a:pt x="710" y="133"/>
                    <a:pt x="710" y="131"/>
                    <a:pt x="712" y="130"/>
                  </a:cubicBezTo>
                  <a:cubicBezTo>
                    <a:pt x="714" y="129"/>
                    <a:pt x="719" y="127"/>
                    <a:pt x="720" y="125"/>
                  </a:cubicBezTo>
                  <a:cubicBezTo>
                    <a:pt x="721" y="122"/>
                    <a:pt x="732" y="119"/>
                    <a:pt x="734" y="119"/>
                  </a:cubicBezTo>
                  <a:cubicBezTo>
                    <a:pt x="736" y="119"/>
                    <a:pt x="737" y="115"/>
                    <a:pt x="738" y="115"/>
                  </a:cubicBezTo>
                  <a:cubicBezTo>
                    <a:pt x="739" y="115"/>
                    <a:pt x="745" y="112"/>
                    <a:pt x="747" y="111"/>
                  </a:cubicBezTo>
                  <a:cubicBezTo>
                    <a:pt x="750" y="110"/>
                    <a:pt x="751" y="108"/>
                    <a:pt x="751" y="106"/>
                  </a:cubicBezTo>
                  <a:cubicBezTo>
                    <a:pt x="751" y="104"/>
                    <a:pt x="748" y="105"/>
                    <a:pt x="748" y="103"/>
                  </a:cubicBezTo>
                  <a:cubicBezTo>
                    <a:pt x="747" y="102"/>
                    <a:pt x="749" y="103"/>
                    <a:pt x="752" y="102"/>
                  </a:cubicBezTo>
                  <a:cubicBezTo>
                    <a:pt x="754" y="101"/>
                    <a:pt x="752" y="98"/>
                    <a:pt x="750" y="98"/>
                  </a:cubicBezTo>
                  <a:cubicBezTo>
                    <a:pt x="748" y="99"/>
                    <a:pt x="751" y="96"/>
                    <a:pt x="749" y="94"/>
                  </a:cubicBezTo>
                  <a:cubicBezTo>
                    <a:pt x="747" y="92"/>
                    <a:pt x="744" y="96"/>
                    <a:pt x="744" y="93"/>
                  </a:cubicBezTo>
                  <a:cubicBezTo>
                    <a:pt x="744" y="91"/>
                    <a:pt x="743" y="88"/>
                    <a:pt x="742" y="87"/>
                  </a:cubicBezTo>
                  <a:cubicBezTo>
                    <a:pt x="741" y="85"/>
                    <a:pt x="738" y="89"/>
                    <a:pt x="735" y="87"/>
                  </a:cubicBezTo>
                  <a:cubicBezTo>
                    <a:pt x="732" y="85"/>
                    <a:pt x="723" y="83"/>
                    <a:pt x="723" y="84"/>
                  </a:cubicBezTo>
                  <a:cubicBezTo>
                    <a:pt x="723" y="85"/>
                    <a:pt x="719" y="83"/>
                    <a:pt x="718" y="84"/>
                  </a:cubicBezTo>
                  <a:cubicBezTo>
                    <a:pt x="717" y="85"/>
                    <a:pt x="711" y="85"/>
                    <a:pt x="708" y="84"/>
                  </a:cubicBezTo>
                  <a:cubicBezTo>
                    <a:pt x="706" y="83"/>
                    <a:pt x="703" y="85"/>
                    <a:pt x="703" y="87"/>
                  </a:cubicBezTo>
                  <a:cubicBezTo>
                    <a:pt x="703" y="89"/>
                    <a:pt x="695" y="88"/>
                    <a:pt x="693" y="88"/>
                  </a:cubicBezTo>
                  <a:cubicBezTo>
                    <a:pt x="692" y="88"/>
                    <a:pt x="699" y="81"/>
                    <a:pt x="699" y="80"/>
                  </a:cubicBezTo>
                  <a:cubicBezTo>
                    <a:pt x="699" y="79"/>
                    <a:pt x="686" y="81"/>
                    <a:pt x="686" y="79"/>
                  </a:cubicBezTo>
                  <a:cubicBezTo>
                    <a:pt x="685" y="78"/>
                    <a:pt x="679" y="78"/>
                    <a:pt x="676" y="78"/>
                  </a:cubicBezTo>
                  <a:cubicBezTo>
                    <a:pt x="674" y="78"/>
                    <a:pt x="676" y="77"/>
                    <a:pt x="679" y="77"/>
                  </a:cubicBezTo>
                  <a:cubicBezTo>
                    <a:pt x="681" y="77"/>
                    <a:pt x="683" y="75"/>
                    <a:pt x="686" y="74"/>
                  </a:cubicBezTo>
                  <a:cubicBezTo>
                    <a:pt x="689" y="74"/>
                    <a:pt x="688" y="73"/>
                    <a:pt x="687" y="71"/>
                  </a:cubicBezTo>
                  <a:cubicBezTo>
                    <a:pt x="686" y="69"/>
                    <a:pt x="683" y="70"/>
                    <a:pt x="680" y="69"/>
                  </a:cubicBezTo>
                  <a:cubicBezTo>
                    <a:pt x="678" y="69"/>
                    <a:pt x="674" y="67"/>
                    <a:pt x="672" y="67"/>
                  </a:cubicBezTo>
                  <a:cubicBezTo>
                    <a:pt x="669" y="67"/>
                    <a:pt x="667" y="69"/>
                    <a:pt x="661" y="70"/>
                  </a:cubicBezTo>
                  <a:cubicBezTo>
                    <a:pt x="656" y="71"/>
                    <a:pt x="655" y="75"/>
                    <a:pt x="652" y="76"/>
                  </a:cubicBezTo>
                  <a:cubicBezTo>
                    <a:pt x="649" y="78"/>
                    <a:pt x="644" y="83"/>
                    <a:pt x="647" y="83"/>
                  </a:cubicBezTo>
                  <a:cubicBezTo>
                    <a:pt x="649" y="84"/>
                    <a:pt x="648" y="85"/>
                    <a:pt x="648" y="87"/>
                  </a:cubicBezTo>
                  <a:cubicBezTo>
                    <a:pt x="649" y="88"/>
                    <a:pt x="647" y="89"/>
                    <a:pt x="644" y="88"/>
                  </a:cubicBezTo>
                  <a:cubicBezTo>
                    <a:pt x="641" y="88"/>
                    <a:pt x="632" y="88"/>
                    <a:pt x="632" y="90"/>
                  </a:cubicBezTo>
                  <a:cubicBezTo>
                    <a:pt x="632" y="92"/>
                    <a:pt x="637" y="93"/>
                    <a:pt x="637" y="94"/>
                  </a:cubicBezTo>
                  <a:cubicBezTo>
                    <a:pt x="637" y="95"/>
                    <a:pt x="633" y="94"/>
                    <a:pt x="631" y="93"/>
                  </a:cubicBezTo>
                  <a:cubicBezTo>
                    <a:pt x="629" y="92"/>
                    <a:pt x="625" y="92"/>
                    <a:pt x="624" y="94"/>
                  </a:cubicBezTo>
                  <a:cubicBezTo>
                    <a:pt x="623" y="96"/>
                    <a:pt x="620" y="96"/>
                    <a:pt x="619" y="95"/>
                  </a:cubicBezTo>
                  <a:cubicBezTo>
                    <a:pt x="618" y="95"/>
                    <a:pt x="615" y="96"/>
                    <a:pt x="613" y="96"/>
                  </a:cubicBezTo>
                  <a:cubicBezTo>
                    <a:pt x="612" y="95"/>
                    <a:pt x="617" y="92"/>
                    <a:pt x="616" y="91"/>
                  </a:cubicBezTo>
                  <a:cubicBezTo>
                    <a:pt x="614" y="90"/>
                    <a:pt x="609" y="91"/>
                    <a:pt x="608" y="93"/>
                  </a:cubicBezTo>
                  <a:cubicBezTo>
                    <a:pt x="607" y="95"/>
                    <a:pt x="604" y="92"/>
                    <a:pt x="603" y="92"/>
                  </a:cubicBezTo>
                  <a:cubicBezTo>
                    <a:pt x="601" y="93"/>
                    <a:pt x="600" y="94"/>
                    <a:pt x="597" y="95"/>
                  </a:cubicBezTo>
                  <a:cubicBezTo>
                    <a:pt x="595" y="96"/>
                    <a:pt x="591" y="94"/>
                    <a:pt x="590" y="96"/>
                  </a:cubicBezTo>
                  <a:cubicBezTo>
                    <a:pt x="589" y="98"/>
                    <a:pt x="594" y="98"/>
                    <a:pt x="595" y="99"/>
                  </a:cubicBezTo>
                  <a:cubicBezTo>
                    <a:pt x="595" y="100"/>
                    <a:pt x="582" y="100"/>
                    <a:pt x="581" y="101"/>
                  </a:cubicBezTo>
                  <a:cubicBezTo>
                    <a:pt x="581" y="102"/>
                    <a:pt x="576" y="102"/>
                    <a:pt x="571" y="102"/>
                  </a:cubicBezTo>
                  <a:cubicBezTo>
                    <a:pt x="566" y="103"/>
                    <a:pt x="568" y="105"/>
                    <a:pt x="564" y="106"/>
                  </a:cubicBezTo>
                  <a:cubicBezTo>
                    <a:pt x="559" y="107"/>
                    <a:pt x="557" y="107"/>
                    <a:pt x="556" y="109"/>
                  </a:cubicBezTo>
                  <a:cubicBezTo>
                    <a:pt x="555" y="111"/>
                    <a:pt x="551" y="112"/>
                    <a:pt x="550" y="110"/>
                  </a:cubicBezTo>
                  <a:cubicBezTo>
                    <a:pt x="548" y="108"/>
                    <a:pt x="544" y="111"/>
                    <a:pt x="547" y="111"/>
                  </a:cubicBezTo>
                  <a:cubicBezTo>
                    <a:pt x="549" y="111"/>
                    <a:pt x="547" y="113"/>
                    <a:pt x="545" y="113"/>
                  </a:cubicBezTo>
                  <a:cubicBezTo>
                    <a:pt x="544" y="112"/>
                    <a:pt x="540" y="115"/>
                    <a:pt x="542" y="115"/>
                  </a:cubicBezTo>
                  <a:cubicBezTo>
                    <a:pt x="545" y="115"/>
                    <a:pt x="546" y="116"/>
                    <a:pt x="545" y="118"/>
                  </a:cubicBezTo>
                  <a:cubicBezTo>
                    <a:pt x="544" y="119"/>
                    <a:pt x="539" y="116"/>
                    <a:pt x="538" y="117"/>
                  </a:cubicBezTo>
                  <a:cubicBezTo>
                    <a:pt x="537" y="119"/>
                    <a:pt x="540" y="120"/>
                    <a:pt x="542" y="120"/>
                  </a:cubicBezTo>
                  <a:cubicBezTo>
                    <a:pt x="544" y="120"/>
                    <a:pt x="545" y="121"/>
                    <a:pt x="546" y="123"/>
                  </a:cubicBezTo>
                  <a:cubicBezTo>
                    <a:pt x="546" y="124"/>
                    <a:pt x="541" y="122"/>
                    <a:pt x="540" y="123"/>
                  </a:cubicBezTo>
                  <a:cubicBezTo>
                    <a:pt x="539" y="124"/>
                    <a:pt x="540" y="125"/>
                    <a:pt x="543" y="125"/>
                  </a:cubicBezTo>
                  <a:cubicBezTo>
                    <a:pt x="545" y="125"/>
                    <a:pt x="543" y="126"/>
                    <a:pt x="545" y="128"/>
                  </a:cubicBezTo>
                  <a:cubicBezTo>
                    <a:pt x="545" y="128"/>
                    <a:pt x="546" y="128"/>
                    <a:pt x="546" y="128"/>
                  </a:cubicBezTo>
                  <a:cubicBezTo>
                    <a:pt x="547" y="130"/>
                    <a:pt x="545" y="130"/>
                    <a:pt x="545" y="132"/>
                  </a:cubicBezTo>
                  <a:cubicBezTo>
                    <a:pt x="545" y="133"/>
                    <a:pt x="543" y="134"/>
                    <a:pt x="543" y="132"/>
                  </a:cubicBezTo>
                  <a:cubicBezTo>
                    <a:pt x="543" y="131"/>
                    <a:pt x="536" y="131"/>
                    <a:pt x="535" y="132"/>
                  </a:cubicBezTo>
                  <a:cubicBezTo>
                    <a:pt x="534" y="134"/>
                    <a:pt x="533" y="135"/>
                    <a:pt x="531" y="133"/>
                  </a:cubicBezTo>
                  <a:cubicBezTo>
                    <a:pt x="530" y="132"/>
                    <a:pt x="525" y="134"/>
                    <a:pt x="519" y="134"/>
                  </a:cubicBezTo>
                  <a:cubicBezTo>
                    <a:pt x="513" y="134"/>
                    <a:pt x="501" y="135"/>
                    <a:pt x="498" y="136"/>
                  </a:cubicBezTo>
                  <a:cubicBezTo>
                    <a:pt x="496" y="137"/>
                    <a:pt x="493" y="141"/>
                    <a:pt x="496" y="144"/>
                  </a:cubicBezTo>
                  <a:cubicBezTo>
                    <a:pt x="498" y="147"/>
                    <a:pt x="496" y="148"/>
                    <a:pt x="496" y="149"/>
                  </a:cubicBezTo>
                  <a:cubicBezTo>
                    <a:pt x="496" y="151"/>
                    <a:pt x="503" y="155"/>
                    <a:pt x="507" y="155"/>
                  </a:cubicBezTo>
                  <a:cubicBezTo>
                    <a:pt x="511" y="156"/>
                    <a:pt x="514" y="160"/>
                    <a:pt x="511" y="163"/>
                  </a:cubicBezTo>
                  <a:cubicBezTo>
                    <a:pt x="509" y="166"/>
                    <a:pt x="502" y="162"/>
                    <a:pt x="498" y="159"/>
                  </a:cubicBezTo>
                  <a:cubicBezTo>
                    <a:pt x="493" y="155"/>
                    <a:pt x="483" y="154"/>
                    <a:pt x="479" y="154"/>
                  </a:cubicBezTo>
                  <a:cubicBezTo>
                    <a:pt x="476" y="154"/>
                    <a:pt x="478" y="151"/>
                    <a:pt x="474" y="151"/>
                  </a:cubicBezTo>
                  <a:cubicBezTo>
                    <a:pt x="469" y="151"/>
                    <a:pt x="465" y="155"/>
                    <a:pt x="468" y="155"/>
                  </a:cubicBezTo>
                  <a:cubicBezTo>
                    <a:pt x="471" y="155"/>
                    <a:pt x="473" y="155"/>
                    <a:pt x="472" y="156"/>
                  </a:cubicBezTo>
                  <a:cubicBezTo>
                    <a:pt x="470" y="158"/>
                    <a:pt x="473" y="157"/>
                    <a:pt x="476" y="159"/>
                  </a:cubicBezTo>
                  <a:cubicBezTo>
                    <a:pt x="480" y="160"/>
                    <a:pt x="473" y="163"/>
                    <a:pt x="469" y="160"/>
                  </a:cubicBezTo>
                  <a:cubicBezTo>
                    <a:pt x="466" y="158"/>
                    <a:pt x="462" y="160"/>
                    <a:pt x="461" y="162"/>
                  </a:cubicBezTo>
                  <a:cubicBezTo>
                    <a:pt x="460" y="164"/>
                    <a:pt x="465" y="169"/>
                    <a:pt x="471" y="170"/>
                  </a:cubicBezTo>
                  <a:cubicBezTo>
                    <a:pt x="478" y="171"/>
                    <a:pt x="476" y="173"/>
                    <a:pt x="479" y="174"/>
                  </a:cubicBezTo>
                  <a:cubicBezTo>
                    <a:pt x="482" y="175"/>
                    <a:pt x="480" y="176"/>
                    <a:pt x="478" y="177"/>
                  </a:cubicBezTo>
                  <a:cubicBezTo>
                    <a:pt x="476" y="177"/>
                    <a:pt x="471" y="174"/>
                    <a:pt x="468" y="172"/>
                  </a:cubicBezTo>
                  <a:cubicBezTo>
                    <a:pt x="465" y="170"/>
                    <a:pt x="456" y="173"/>
                    <a:pt x="455" y="171"/>
                  </a:cubicBezTo>
                  <a:cubicBezTo>
                    <a:pt x="453" y="169"/>
                    <a:pt x="456" y="167"/>
                    <a:pt x="454" y="165"/>
                  </a:cubicBezTo>
                  <a:cubicBezTo>
                    <a:pt x="452" y="164"/>
                    <a:pt x="454" y="161"/>
                    <a:pt x="456" y="157"/>
                  </a:cubicBezTo>
                  <a:cubicBezTo>
                    <a:pt x="458" y="154"/>
                    <a:pt x="456" y="148"/>
                    <a:pt x="453" y="147"/>
                  </a:cubicBezTo>
                  <a:cubicBezTo>
                    <a:pt x="450" y="147"/>
                    <a:pt x="450" y="150"/>
                    <a:pt x="450" y="151"/>
                  </a:cubicBezTo>
                  <a:cubicBezTo>
                    <a:pt x="451" y="152"/>
                    <a:pt x="451" y="156"/>
                    <a:pt x="448" y="159"/>
                  </a:cubicBezTo>
                  <a:cubicBezTo>
                    <a:pt x="446" y="162"/>
                    <a:pt x="439" y="162"/>
                    <a:pt x="439" y="164"/>
                  </a:cubicBezTo>
                  <a:cubicBezTo>
                    <a:pt x="439" y="166"/>
                    <a:pt x="434" y="168"/>
                    <a:pt x="436" y="169"/>
                  </a:cubicBezTo>
                  <a:cubicBezTo>
                    <a:pt x="437" y="171"/>
                    <a:pt x="444" y="178"/>
                    <a:pt x="445" y="180"/>
                  </a:cubicBezTo>
                  <a:cubicBezTo>
                    <a:pt x="446" y="182"/>
                    <a:pt x="439" y="190"/>
                    <a:pt x="440" y="194"/>
                  </a:cubicBezTo>
                  <a:cubicBezTo>
                    <a:pt x="441" y="198"/>
                    <a:pt x="439" y="200"/>
                    <a:pt x="440" y="202"/>
                  </a:cubicBezTo>
                  <a:cubicBezTo>
                    <a:pt x="442" y="204"/>
                    <a:pt x="445" y="202"/>
                    <a:pt x="447" y="203"/>
                  </a:cubicBezTo>
                  <a:cubicBezTo>
                    <a:pt x="448" y="204"/>
                    <a:pt x="452" y="202"/>
                    <a:pt x="456" y="201"/>
                  </a:cubicBezTo>
                  <a:cubicBezTo>
                    <a:pt x="460" y="200"/>
                    <a:pt x="468" y="205"/>
                    <a:pt x="471" y="206"/>
                  </a:cubicBezTo>
                  <a:cubicBezTo>
                    <a:pt x="474" y="208"/>
                    <a:pt x="473" y="210"/>
                    <a:pt x="474" y="212"/>
                  </a:cubicBezTo>
                  <a:cubicBezTo>
                    <a:pt x="476" y="215"/>
                    <a:pt x="471" y="215"/>
                    <a:pt x="471" y="218"/>
                  </a:cubicBezTo>
                  <a:cubicBezTo>
                    <a:pt x="471" y="222"/>
                    <a:pt x="480" y="223"/>
                    <a:pt x="480" y="224"/>
                  </a:cubicBezTo>
                  <a:cubicBezTo>
                    <a:pt x="480" y="225"/>
                    <a:pt x="474" y="225"/>
                    <a:pt x="471" y="224"/>
                  </a:cubicBezTo>
                  <a:cubicBezTo>
                    <a:pt x="468" y="223"/>
                    <a:pt x="468" y="219"/>
                    <a:pt x="467" y="219"/>
                  </a:cubicBezTo>
                  <a:cubicBezTo>
                    <a:pt x="466" y="218"/>
                    <a:pt x="469" y="215"/>
                    <a:pt x="469" y="213"/>
                  </a:cubicBezTo>
                  <a:cubicBezTo>
                    <a:pt x="469" y="210"/>
                    <a:pt x="466" y="209"/>
                    <a:pt x="465" y="208"/>
                  </a:cubicBezTo>
                  <a:cubicBezTo>
                    <a:pt x="464" y="206"/>
                    <a:pt x="462" y="204"/>
                    <a:pt x="460" y="204"/>
                  </a:cubicBezTo>
                  <a:cubicBezTo>
                    <a:pt x="458" y="205"/>
                    <a:pt x="450" y="205"/>
                    <a:pt x="448" y="208"/>
                  </a:cubicBezTo>
                  <a:cubicBezTo>
                    <a:pt x="445" y="210"/>
                    <a:pt x="448" y="216"/>
                    <a:pt x="449" y="219"/>
                  </a:cubicBezTo>
                  <a:cubicBezTo>
                    <a:pt x="451" y="222"/>
                    <a:pt x="442" y="226"/>
                    <a:pt x="443" y="228"/>
                  </a:cubicBezTo>
                  <a:cubicBezTo>
                    <a:pt x="443" y="231"/>
                    <a:pt x="440" y="232"/>
                    <a:pt x="437" y="234"/>
                  </a:cubicBezTo>
                  <a:cubicBezTo>
                    <a:pt x="433" y="236"/>
                    <a:pt x="429" y="237"/>
                    <a:pt x="429" y="240"/>
                  </a:cubicBezTo>
                  <a:cubicBezTo>
                    <a:pt x="429" y="243"/>
                    <a:pt x="425" y="242"/>
                    <a:pt x="422" y="240"/>
                  </a:cubicBezTo>
                  <a:cubicBezTo>
                    <a:pt x="420" y="239"/>
                    <a:pt x="416" y="241"/>
                    <a:pt x="413" y="241"/>
                  </a:cubicBezTo>
                  <a:cubicBezTo>
                    <a:pt x="409" y="241"/>
                    <a:pt x="409" y="238"/>
                    <a:pt x="406" y="239"/>
                  </a:cubicBezTo>
                  <a:cubicBezTo>
                    <a:pt x="403" y="240"/>
                    <a:pt x="402" y="237"/>
                    <a:pt x="402" y="235"/>
                  </a:cubicBezTo>
                  <a:cubicBezTo>
                    <a:pt x="403" y="233"/>
                    <a:pt x="406" y="235"/>
                    <a:pt x="407" y="236"/>
                  </a:cubicBezTo>
                  <a:cubicBezTo>
                    <a:pt x="407" y="238"/>
                    <a:pt x="409" y="237"/>
                    <a:pt x="411" y="236"/>
                  </a:cubicBezTo>
                  <a:cubicBezTo>
                    <a:pt x="414" y="235"/>
                    <a:pt x="413" y="238"/>
                    <a:pt x="416" y="238"/>
                  </a:cubicBezTo>
                  <a:cubicBezTo>
                    <a:pt x="419" y="238"/>
                    <a:pt x="418" y="236"/>
                    <a:pt x="420" y="236"/>
                  </a:cubicBezTo>
                  <a:cubicBezTo>
                    <a:pt x="423" y="237"/>
                    <a:pt x="423" y="236"/>
                    <a:pt x="422" y="234"/>
                  </a:cubicBezTo>
                  <a:cubicBezTo>
                    <a:pt x="421" y="233"/>
                    <a:pt x="424" y="232"/>
                    <a:pt x="426" y="231"/>
                  </a:cubicBezTo>
                  <a:cubicBezTo>
                    <a:pt x="427" y="231"/>
                    <a:pt x="427" y="228"/>
                    <a:pt x="428" y="227"/>
                  </a:cubicBezTo>
                  <a:cubicBezTo>
                    <a:pt x="430" y="226"/>
                    <a:pt x="429" y="225"/>
                    <a:pt x="430" y="225"/>
                  </a:cubicBezTo>
                  <a:cubicBezTo>
                    <a:pt x="432" y="224"/>
                    <a:pt x="433" y="222"/>
                    <a:pt x="434" y="222"/>
                  </a:cubicBezTo>
                  <a:cubicBezTo>
                    <a:pt x="436" y="222"/>
                    <a:pt x="437" y="219"/>
                    <a:pt x="436" y="218"/>
                  </a:cubicBezTo>
                  <a:cubicBezTo>
                    <a:pt x="435" y="217"/>
                    <a:pt x="436" y="213"/>
                    <a:pt x="438" y="213"/>
                  </a:cubicBezTo>
                  <a:cubicBezTo>
                    <a:pt x="439" y="212"/>
                    <a:pt x="439" y="211"/>
                    <a:pt x="438" y="210"/>
                  </a:cubicBezTo>
                  <a:cubicBezTo>
                    <a:pt x="437" y="209"/>
                    <a:pt x="431" y="205"/>
                    <a:pt x="432" y="203"/>
                  </a:cubicBezTo>
                  <a:cubicBezTo>
                    <a:pt x="432" y="201"/>
                    <a:pt x="431" y="196"/>
                    <a:pt x="431" y="195"/>
                  </a:cubicBezTo>
                  <a:cubicBezTo>
                    <a:pt x="432" y="193"/>
                    <a:pt x="432" y="189"/>
                    <a:pt x="431" y="187"/>
                  </a:cubicBezTo>
                  <a:cubicBezTo>
                    <a:pt x="431" y="185"/>
                    <a:pt x="433" y="183"/>
                    <a:pt x="433" y="179"/>
                  </a:cubicBezTo>
                  <a:cubicBezTo>
                    <a:pt x="434" y="175"/>
                    <a:pt x="429" y="171"/>
                    <a:pt x="427" y="169"/>
                  </a:cubicBezTo>
                  <a:cubicBezTo>
                    <a:pt x="424" y="168"/>
                    <a:pt x="426" y="166"/>
                    <a:pt x="429" y="163"/>
                  </a:cubicBezTo>
                  <a:cubicBezTo>
                    <a:pt x="433" y="161"/>
                    <a:pt x="433" y="152"/>
                    <a:pt x="433" y="150"/>
                  </a:cubicBezTo>
                  <a:cubicBezTo>
                    <a:pt x="433" y="148"/>
                    <a:pt x="426" y="146"/>
                    <a:pt x="423" y="146"/>
                  </a:cubicBezTo>
                  <a:cubicBezTo>
                    <a:pt x="420" y="147"/>
                    <a:pt x="410" y="146"/>
                    <a:pt x="408" y="146"/>
                  </a:cubicBezTo>
                  <a:cubicBezTo>
                    <a:pt x="405" y="145"/>
                    <a:pt x="404" y="148"/>
                    <a:pt x="403" y="150"/>
                  </a:cubicBezTo>
                  <a:cubicBezTo>
                    <a:pt x="402" y="153"/>
                    <a:pt x="399" y="156"/>
                    <a:pt x="398" y="162"/>
                  </a:cubicBezTo>
                  <a:cubicBezTo>
                    <a:pt x="396" y="167"/>
                    <a:pt x="390" y="169"/>
                    <a:pt x="387" y="170"/>
                  </a:cubicBezTo>
                  <a:cubicBezTo>
                    <a:pt x="384" y="171"/>
                    <a:pt x="382" y="175"/>
                    <a:pt x="384" y="177"/>
                  </a:cubicBezTo>
                  <a:cubicBezTo>
                    <a:pt x="385" y="179"/>
                    <a:pt x="387" y="177"/>
                    <a:pt x="388" y="178"/>
                  </a:cubicBezTo>
                  <a:cubicBezTo>
                    <a:pt x="389" y="179"/>
                    <a:pt x="388" y="184"/>
                    <a:pt x="387" y="184"/>
                  </a:cubicBezTo>
                  <a:cubicBezTo>
                    <a:pt x="386" y="185"/>
                    <a:pt x="389" y="187"/>
                    <a:pt x="387" y="188"/>
                  </a:cubicBezTo>
                  <a:cubicBezTo>
                    <a:pt x="385" y="189"/>
                    <a:pt x="383" y="192"/>
                    <a:pt x="384" y="194"/>
                  </a:cubicBezTo>
                  <a:cubicBezTo>
                    <a:pt x="385" y="195"/>
                    <a:pt x="391" y="196"/>
                    <a:pt x="393" y="197"/>
                  </a:cubicBezTo>
                  <a:cubicBezTo>
                    <a:pt x="396" y="199"/>
                    <a:pt x="395" y="201"/>
                    <a:pt x="397" y="204"/>
                  </a:cubicBezTo>
                  <a:cubicBezTo>
                    <a:pt x="399" y="206"/>
                    <a:pt x="401" y="205"/>
                    <a:pt x="402" y="206"/>
                  </a:cubicBezTo>
                  <a:cubicBezTo>
                    <a:pt x="403" y="208"/>
                    <a:pt x="398" y="214"/>
                    <a:pt x="397" y="214"/>
                  </a:cubicBezTo>
                  <a:cubicBezTo>
                    <a:pt x="395" y="214"/>
                    <a:pt x="389" y="208"/>
                    <a:pt x="387" y="206"/>
                  </a:cubicBezTo>
                  <a:cubicBezTo>
                    <a:pt x="385" y="205"/>
                    <a:pt x="378" y="203"/>
                    <a:pt x="374" y="201"/>
                  </a:cubicBezTo>
                  <a:cubicBezTo>
                    <a:pt x="370" y="199"/>
                    <a:pt x="367" y="199"/>
                    <a:pt x="363" y="196"/>
                  </a:cubicBezTo>
                  <a:cubicBezTo>
                    <a:pt x="359" y="194"/>
                    <a:pt x="356" y="192"/>
                    <a:pt x="349" y="193"/>
                  </a:cubicBezTo>
                  <a:cubicBezTo>
                    <a:pt x="341" y="193"/>
                    <a:pt x="336" y="191"/>
                    <a:pt x="334" y="191"/>
                  </a:cubicBezTo>
                  <a:cubicBezTo>
                    <a:pt x="331" y="192"/>
                    <a:pt x="332" y="189"/>
                    <a:pt x="328" y="187"/>
                  </a:cubicBezTo>
                  <a:cubicBezTo>
                    <a:pt x="324" y="185"/>
                    <a:pt x="321" y="182"/>
                    <a:pt x="318" y="184"/>
                  </a:cubicBezTo>
                  <a:cubicBezTo>
                    <a:pt x="316" y="185"/>
                    <a:pt x="317" y="190"/>
                    <a:pt x="321" y="190"/>
                  </a:cubicBezTo>
                  <a:cubicBezTo>
                    <a:pt x="324" y="191"/>
                    <a:pt x="322" y="193"/>
                    <a:pt x="326" y="193"/>
                  </a:cubicBezTo>
                  <a:cubicBezTo>
                    <a:pt x="330" y="192"/>
                    <a:pt x="332" y="194"/>
                    <a:pt x="332" y="196"/>
                  </a:cubicBezTo>
                  <a:cubicBezTo>
                    <a:pt x="331" y="199"/>
                    <a:pt x="333" y="201"/>
                    <a:pt x="335" y="203"/>
                  </a:cubicBezTo>
                  <a:cubicBezTo>
                    <a:pt x="337" y="205"/>
                    <a:pt x="336" y="207"/>
                    <a:pt x="333" y="207"/>
                  </a:cubicBezTo>
                  <a:cubicBezTo>
                    <a:pt x="330" y="207"/>
                    <a:pt x="326" y="208"/>
                    <a:pt x="327" y="210"/>
                  </a:cubicBezTo>
                  <a:cubicBezTo>
                    <a:pt x="329" y="212"/>
                    <a:pt x="326" y="213"/>
                    <a:pt x="323" y="212"/>
                  </a:cubicBezTo>
                  <a:cubicBezTo>
                    <a:pt x="320" y="211"/>
                    <a:pt x="322" y="208"/>
                    <a:pt x="323" y="207"/>
                  </a:cubicBezTo>
                  <a:cubicBezTo>
                    <a:pt x="324" y="206"/>
                    <a:pt x="320" y="204"/>
                    <a:pt x="318" y="203"/>
                  </a:cubicBezTo>
                  <a:cubicBezTo>
                    <a:pt x="316" y="203"/>
                    <a:pt x="308" y="209"/>
                    <a:pt x="306" y="210"/>
                  </a:cubicBezTo>
                  <a:cubicBezTo>
                    <a:pt x="304" y="210"/>
                    <a:pt x="298" y="208"/>
                    <a:pt x="292" y="210"/>
                  </a:cubicBezTo>
                  <a:cubicBezTo>
                    <a:pt x="287" y="211"/>
                    <a:pt x="287" y="215"/>
                    <a:pt x="285" y="215"/>
                  </a:cubicBezTo>
                  <a:cubicBezTo>
                    <a:pt x="283" y="215"/>
                    <a:pt x="276" y="216"/>
                    <a:pt x="274" y="214"/>
                  </a:cubicBezTo>
                  <a:cubicBezTo>
                    <a:pt x="272" y="213"/>
                    <a:pt x="274" y="212"/>
                    <a:pt x="276" y="212"/>
                  </a:cubicBezTo>
                  <a:cubicBezTo>
                    <a:pt x="279" y="212"/>
                    <a:pt x="279" y="211"/>
                    <a:pt x="278" y="210"/>
                  </a:cubicBezTo>
                  <a:cubicBezTo>
                    <a:pt x="277" y="208"/>
                    <a:pt x="280" y="205"/>
                    <a:pt x="280" y="204"/>
                  </a:cubicBezTo>
                  <a:cubicBezTo>
                    <a:pt x="280" y="203"/>
                    <a:pt x="270" y="206"/>
                    <a:pt x="269" y="207"/>
                  </a:cubicBezTo>
                  <a:cubicBezTo>
                    <a:pt x="267" y="209"/>
                    <a:pt x="269" y="211"/>
                    <a:pt x="267" y="212"/>
                  </a:cubicBezTo>
                  <a:cubicBezTo>
                    <a:pt x="266" y="213"/>
                    <a:pt x="266" y="210"/>
                    <a:pt x="264" y="210"/>
                  </a:cubicBezTo>
                  <a:cubicBezTo>
                    <a:pt x="262" y="209"/>
                    <a:pt x="248" y="212"/>
                    <a:pt x="245" y="215"/>
                  </a:cubicBezTo>
                  <a:cubicBezTo>
                    <a:pt x="243" y="218"/>
                    <a:pt x="238" y="218"/>
                    <a:pt x="238" y="220"/>
                  </a:cubicBezTo>
                  <a:cubicBezTo>
                    <a:pt x="238" y="222"/>
                    <a:pt x="231" y="222"/>
                    <a:pt x="229" y="223"/>
                  </a:cubicBezTo>
                  <a:cubicBezTo>
                    <a:pt x="226" y="224"/>
                    <a:pt x="228" y="229"/>
                    <a:pt x="227" y="231"/>
                  </a:cubicBezTo>
                  <a:cubicBezTo>
                    <a:pt x="226" y="234"/>
                    <a:pt x="216" y="233"/>
                    <a:pt x="213" y="233"/>
                  </a:cubicBezTo>
                  <a:cubicBezTo>
                    <a:pt x="210" y="233"/>
                    <a:pt x="209" y="227"/>
                    <a:pt x="207" y="227"/>
                  </a:cubicBezTo>
                  <a:cubicBezTo>
                    <a:pt x="204" y="227"/>
                    <a:pt x="206" y="223"/>
                    <a:pt x="207" y="222"/>
                  </a:cubicBezTo>
                  <a:cubicBezTo>
                    <a:pt x="207" y="220"/>
                    <a:pt x="209" y="222"/>
                    <a:pt x="212" y="220"/>
                  </a:cubicBezTo>
                  <a:cubicBezTo>
                    <a:pt x="215" y="218"/>
                    <a:pt x="218" y="221"/>
                    <a:pt x="219" y="219"/>
                  </a:cubicBezTo>
                  <a:cubicBezTo>
                    <a:pt x="221" y="218"/>
                    <a:pt x="215" y="215"/>
                    <a:pt x="214" y="212"/>
                  </a:cubicBezTo>
                  <a:cubicBezTo>
                    <a:pt x="214" y="209"/>
                    <a:pt x="208" y="208"/>
                    <a:pt x="204" y="209"/>
                  </a:cubicBezTo>
                  <a:cubicBezTo>
                    <a:pt x="201" y="210"/>
                    <a:pt x="197" y="209"/>
                    <a:pt x="194" y="208"/>
                  </a:cubicBezTo>
                  <a:cubicBezTo>
                    <a:pt x="192" y="206"/>
                    <a:pt x="192" y="210"/>
                    <a:pt x="196" y="211"/>
                  </a:cubicBezTo>
                  <a:cubicBezTo>
                    <a:pt x="199" y="212"/>
                    <a:pt x="197" y="215"/>
                    <a:pt x="198" y="216"/>
                  </a:cubicBezTo>
                  <a:cubicBezTo>
                    <a:pt x="199" y="218"/>
                    <a:pt x="197" y="222"/>
                    <a:pt x="195" y="225"/>
                  </a:cubicBezTo>
                  <a:cubicBezTo>
                    <a:pt x="193" y="228"/>
                    <a:pt x="194" y="228"/>
                    <a:pt x="198" y="228"/>
                  </a:cubicBezTo>
                  <a:cubicBezTo>
                    <a:pt x="201" y="228"/>
                    <a:pt x="201" y="232"/>
                    <a:pt x="201" y="235"/>
                  </a:cubicBezTo>
                  <a:cubicBezTo>
                    <a:pt x="201" y="238"/>
                    <a:pt x="198" y="239"/>
                    <a:pt x="198" y="241"/>
                  </a:cubicBezTo>
                  <a:cubicBezTo>
                    <a:pt x="198" y="244"/>
                    <a:pt x="195" y="240"/>
                    <a:pt x="195" y="241"/>
                  </a:cubicBezTo>
                  <a:cubicBezTo>
                    <a:pt x="194" y="242"/>
                    <a:pt x="193" y="241"/>
                    <a:pt x="192" y="239"/>
                  </a:cubicBezTo>
                  <a:cubicBezTo>
                    <a:pt x="192" y="237"/>
                    <a:pt x="187" y="238"/>
                    <a:pt x="184" y="237"/>
                  </a:cubicBezTo>
                  <a:cubicBezTo>
                    <a:pt x="181" y="237"/>
                    <a:pt x="180" y="238"/>
                    <a:pt x="179" y="240"/>
                  </a:cubicBezTo>
                  <a:cubicBezTo>
                    <a:pt x="178" y="242"/>
                    <a:pt x="174" y="243"/>
                    <a:pt x="172" y="243"/>
                  </a:cubicBezTo>
                  <a:cubicBezTo>
                    <a:pt x="170" y="243"/>
                    <a:pt x="166" y="247"/>
                    <a:pt x="164" y="249"/>
                  </a:cubicBezTo>
                  <a:cubicBezTo>
                    <a:pt x="162" y="250"/>
                    <a:pt x="162" y="253"/>
                    <a:pt x="165" y="256"/>
                  </a:cubicBezTo>
                  <a:cubicBezTo>
                    <a:pt x="168" y="258"/>
                    <a:pt x="168" y="260"/>
                    <a:pt x="168" y="262"/>
                  </a:cubicBezTo>
                  <a:cubicBezTo>
                    <a:pt x="168" y="263"/>
                    <a:pt x="160" y="263"/>
                    <a:pt x="158" y="261"/>
                  </a:cubicBezTo>
                  <a:cubicBezTo>
                    <a:pt x="157" y="260"/>
                    <a:pt x="152" y="259"/>
                    <a:pt x="150" y="259"/>
                  </a:cubicBezTo>
                  <a:cubicBezTo>
                    <a:pt x="148" y="260"/>
                    <a:pt x="143" y="254"/>
                    <a:pt x="141" y="254"/>
                  </a:cubicBezTo>
                  <a:cubicBezTo>
                    <a:pt x="138" y="254"/>
                    <a:pt x="137" y="257"/>
                    <a:pt x="136" y="258"/>
                  </a:cubicBezTo>
                  <a:cubicBezTo>
                    <a:pt x="135" y="260"/>
                    <a:pt x="137" y="260"/>
                    <a:pt x="138" y="263"/>
                  </a:cubicBezTo>
                  <a:cubicBezTo>
                    <a:pt x="140" y="266"/>
                    <a:pt x="144" y="266"/>
                    <a:pt x="146" y="266"/>
                  </a:cubicBezTo>
                  <a:cubicBezTo>
                    <a:pt x="148" y="266"/>
                    <a:pt x="148" y="269"/>
                    <a:pt x="147" y="271"/>
                  </a:cubicBezTo>
                  <a:cubicBezTo>
                    <a:pt x="146" y="272"/>
                    <a:pt x="142" y="273"/>
                    <a:pt x="141" y="272"/>
                  </a:cubicBezTo>
                  <a:cubicBezTo>
                    <a:pt x="140" y="270"/>
                    <a:pt x="135" y="272"/>
                    <a:pt x="135" y="270"/>
                  </a:cubicBezTo>
                  <a:cubicBezTo>
                    <a:pt x="134" y="268"/>
                    <a:pt x="131" y="265"/>
                    <a:pt x="127" y="266"/>
                  </a:cubicBezTo>
                  <a:cubicBezTo>
                    <a:pt x="123" y="266"/>
                    <a:pt x="123" y="264"/>
                    <a:pt x="123" y="261"/>
                  </a:cubicBezTo>
                  <a:cubicBezTo>
                    <a:pt x="123" y="258"/>
                    <a:pt x="121" y="256"/>
                    <a:pt x="121" y="255"/>
                  </a:cubicBezTo>
                  <a:cubicBezTo>
                    <a:pt x="121" y="254"/>
                    <a:pt x="119" y="251"/>
                    <a:pt x="121" y="250"/>
                  </a:cubicBezTo>
                  <a:cubicBezTo>
                    <a:pt x="123" y="249"/>
                    <a:pt x="122" y="247"/>
                    <a:pt x="122" y="245"/>
                  </a:cubicBezTo>
                  <a:cubicBezTo>
                    <a:pt x="122" y="243"/>
                    <a:pt x="119" y="240"/>
                    <a:pt x="116" y="240"/>
                  </a:cubicBezTo>
                  <a:cubicBezTo>
                    <a:pt x="113" y="240"/>
                    <a:pt x="113" y="237"/>
                    <a:pt x="111" y="237"/>
                  </a:cubicBezTo>
                  <a:cubicBezTo>
                    <a:pt x="108" y="236"/>
                    <a:pt x="103" y="232"/>
                    <a:pt x="103" y="230"/>
                  </a:cubicBezTo>
                  <a:cubicBezTo>
                    <a:pt x="103" y="228"/>
                    <a:pt x="99" y="228"/>
                    <a:pt x="100" y="227"/>
                  </a:cubicBezTo>
                  <a:cubicBezTo>
                    <a:pt x="101" y="227"/>
                    <a:pt x="104" y="228"/>
                    <a:pt x="107" y="230"/>
                  </a:cubicBezTo>
                  <a:cubicBezTo>
                    <a:pt x="109" y="232"/>
                    <a:pt x="112" y="234"/>
                    <a:pt x="118" y="235"/>
                  </a:cubicBezTo>
                  <a:cubicBezTo>
                    <a:pt x="123" y="235"/>
                    <a:pt x="126" y="238"/>
                    <a:pt x="132" y="239"/>
                  </a:cubicBezTo>
                  <a:cubicBezTo>
                    <a:pt x="138" y="240"/>
                    <a:pt x="142" y="241"/>
                    <a:pt x="151" y="242"/>
                  </a:cubicBezTo>
                  <a:cubicBezTo>
                    <a:pt x="160" y="243"/>
                    <a:pt x="171" y="234"/>
                    <a:pt x="174" y="232"/>
                  </a:cubicBezTo>
                  <a:cubicBezTo>
                    <a:pt x="176" y="229"/>
                    <a:pt x="173" y="224"/>
                    <a:pt x="173" y="222"/>
                  </a:cubicBezTo>
                  <a:cubicBezTo>
                    <a:pt x="173" y="220"/>
                    <a:pt x="169" y="220"/>
                    <a:pt x="169" y="219"/>
                  </a:cubicBezTo>
                  <a:cubicBezTo>
                    <a:pt x="168" y="217"/>
                    <a:pt x="165" y="215"/>
                    <a:pt x="162" y="215"/>
                  </a:cubicBezTo>
                  <a:cubicBezTo>
                    <a:pt x="158" y="215"/>
                    <a:pt x="158" y="211"/>
                    <a:pt x="155" y="211"/>
                  </a:cubicBezTo>
                  <a:cubicBezTo>
                    <a:pt x="152" y="211"/>
                    <a:pt x="151" y="210"/>
                    <a:pt x="143" y="205"/>
                  </a:cubicBezTo>
                  <a:cubicBezTo>
                    <a:pt x="136" y="200"/>
                    <a:pt x="126" y="197"/>
                    <a:pt x="125" y="198"/>
                  </a:cubicBezTo>
                  <a:cubicBezTo>
                    <a:pt x="123" y="199"/>
                    <a:pt x="122" y="199"/>
                    <a:pt x="121" y="197"/>
                  </a:cubicBezTo>
                  <a:cubicBezTo>
                    <a:pt x="119" y="195"/>
                    <a:pt x="117" y="196"/>
                    <a:pt x="115" y="197"/>
                  </a:cubicBezTo>
                  <a:cubicBezTo>
                    <a:pt x="113" y="199"/>
                    <a:pt x="111" y="196"/>
                    <a:pt x="107" y="197"/>
                  </a:cubicBezTo>
                  <a:cubicBezTo>
                    <a:pt x="104" y="198"/>
                    <a:pt x="102" y="195"/>
                    <a:pt x="103" y="194"/>
                  </a:cubicBezTo>
                  <a:cubicBezTo>
                    <a:pt x="104" y="193"/>
                    <a:pt x="109" y="194"/>
                    <a:pt x="109" y="192"/>
                  </a:cubicBezTo>
                  <a:cubicBezTo>
                    <a:pt x="109" y="190"/>
                    <a:pt x="107" y="192"/>
                    <a:pt x="103" y="190"/>
                  </a:cubicBezTo>
                  <a:cubicBezTo>
                    <a:pt x="100" y="188"/>
                    <a:pt x="98" y="189"/>
                    <a:pt x="98" y="191"/>
                  </a:cubicBezTo>
                  <a:cubicBezTo>
                    <a:pt x="97" y="193"/>
                    <a:pt x="94" y="192"/>
                    <a:pt x="93" y="191"/>
                  </a:cubicBezTo>
                  <a:cubicBezTo>
                    <a:pt x="93" y="191"/>
                    <a:pt x="92" y="191"/>
                    <a:pt x="92" y="190"/>
                  </a:cubicBezTo>
                  <a:cubicBezTo>
                    <a:pt x="92" y="193"/>
                    <a:pt x="90" y="194"/>
                    <a:pt x="88" y="193"/>
                  </a:cubicBezTo>
                  <a:cubicBezTo>
                    <a:pt x="86" y="193"/>
                    <a:pt x="84" y="196"/>
                    <a:pt x="82" y="196"/>
                  </a:cubicBezTo>
                  <a:cubicBezTo>
                    <a:pt x="79" y="196"/>
                    <a:pt x="77" y="199"/>
                    <a:pt x="76" y="201"/>
                  </a:cubicBezTo>
                  <a:cubicBezTo>
                    <a:pt x="76" y="203"/>
                    <a:pt x="73" y="202"/>
                    <a:pt x="73" y="204"/>
                  </a:cubicBezTo>
                  <a:cubicBezTo>
                    <a:pt x="73" y="205"/>
                    <a:pt x="73" y="206"/>
                    <a:pt x="72" y="208"/>
                  </a:cubicBezTo>
                  <a:cubicBezTo>
                    <a:pt x="71" y="209"/>
                    <a:pt x="72" y="210"/>
                    <a:pt x="73" y="212"/>
                  </a:cubicBezTo>
                  <a:cubicBezTo>
                    <a:pt x="74" y="215"/>
                    <a:pt x="77" y="215"/>
                    <a:pt x="78" y="215"/>
                  </a:cubicBezTo>
                  <a:cubicBezTo>
                    <a:pt x="79" y="216"/>
                    <a:pt x="84" y="220"/>
                    <a:pt x="84" y="221"/>
                  </a:cubicBezTo>
                  <a:cubicBezTo>
                    <a:pt x="84" y="223"/>
                    <a:pt x="80" y="226"/>
                    <a:pt x="79" y="227"/>
                  </a:cubicBezTo>
                  <a:cubicBezTo>
                    <a:pt x="77" y="228"/>
                    <a:pt x="75" y="230"/>
                    <a:pt x="76" y="232"/>
                  </a:cubicBezTo>
                  <a:cubicBezTo>
                    <a:pt x="77" y="233"/>
                    <a:pt x="81" y="239"/>
                    <a:pt x="84" y="244"/>
                  </a:cubicBezTo>
                  <a:cubicBezTo>
                    <a:pt x="87" y="249"/>
                    <a:pt x="83" y="247"/>
                    <a:pt x="81" y="249"/>
                  </a:cubicBezTo>
                  <a:cubicBezTo>
                    <a:pt x="80" y="251"/>
                    <a:pt x="82" y="254"/>
                    <a:pt x="82" y="255"/>
                  </a:cubicBezTo>
                  <a:cubicBezTo>
                    <a:pt x="83" y="256"/>
                    <a:pt x="80" y="256"/>
                    <a:pt x="81" y="257"/>
                  </a:cubicBezTo>
                  <a:cubicBezTo>
                    <a:pt x="81" y="259"/>
                    <a:pt x="84" y="259"/>
                    <a:pt x="85" y="260"/>
                  </a:cubicBezTo>
                  <a:cubicBezTo>
                    <a:pt x="85" y="261"/>
                    <a:pt x="82" y="262"/>
                    <a:pt x="83" y="264"/>
                  </a:cubicBezTo>
                  <a:cubicBezTo>
                    <a:pt x="85" y="266"/>
                    <a:pt x="87" y="266"/>
                    <a:pt x="88" y="268"/>
                  </a:cubicBezTo>
                  <a:cubicBezTo>
                    <a:pt x="88" y="271"/>
                    <a:pt x="82" y="271"/>
                    <a:pt x="83" y="273"/>
                  </a:cubicBezTo>
                  <a:cubicBezTo>
                    <a:pt x="83" y="275"/>
                    <a:pt x="90" y="277"/>
                    <a:pt x="93" y="281"/>
                  </a:cubicBezTo>
                  <a:cubicBezTo>
                    <a:pt x="96" y="284"/>
                    <a:pt x="96" y="285"/>
                    <a:pt x="95" y="287"/>
                  </a:cubicBezTo>
                  <a:cubicBezTo>
                    <a:pt x="94" y="291"/>
                    <a:pt x="85" y="294"/>
                    <a:pt x="83" y="298"/>
                  </a:cubicBezTo>
                  <a:cubicBezTo>
                    <a:pt x="81" y="303"/>
                    <a:pt x="74" y="305"/>
                    <a:pt x="71" y="308"/>
                  </a:cubicBezTo>
                  <a:cubicBezTo>
                    <a:pt x="69" y="310"/>
                    <a:pt x="68" y="312"/>
                    <a:pt x="67" y="313"/>
                  </a:cubicBezTo>
                  <a:cubicBezTo>
                    <a:pt x="68" y="313"/>
                    <a:pt x="70" y="313"/>
                    <a:pt x="70" y="312"/>
                  </a:cubicBezTo>
                  <a:cubicBezTo>
                    <a:pt x="72" y="311"/>
                    <a:pt x="74" y="316"/>
                    <a:pt x="75" y="317"/>
                  </a:cubicBezTo>
                  <a:cubicBezTo>
                    <a:pt x="77" y="319"/>
                    <a:pt x="81" y="317"/>
                    <a:pt x="82" y="319"/>
                  </a:cubicBezTo>
                  <a:cubicBezTo>
                    <a:pt x="84" y="320"/>
                    <a:pt x="81" y="320"/>
                    <a:pt x="79" y="320"/>
                  </a:cubicBezTo>
                  <a:cubicBezTo>
                    <a:pt x="76" y="320"/>
                    <a:pt x="75" y="321"/>
                    <a:pt x="71" y="323"/>
                  </a:cubicBezTo>
                  <a:cubicBezTo>
                    <a:pt x="68" y="324"/>
                    <a:pt x="68" y="325"/>
                    <a:pt x="67" y="326"/>
                  </a:cubicBezTo>
                  <a:cubicBezTo>
                    <a:pt x="69" y="328"/>
                    <a:pt x="66" y="329"/>
                    <a:pt x="65" y="331"/>
                  </a:cubicBezTo>
                  <a:cubicBezTo>
                    <a:pt x="64" y="333"/>
                    <a:pt x="63" y="334"/>
                    <a:pt x="63" y="335"/>
                  </a:cubicBezTo>
                  <a:cubicBezTo>
                    <a:pt x="62" y="337"/>
                    <a:pt x="63" y="338"/>
                    <a:pt x="63" y="340"/>
                  </a:cubicBezTo>
                  <a:cubicBezTo>
                    <a:pt x="63" y="342"/>
                    <a:pt x="64" y="342"/>
                    <a:pt x="65" y="344"/>
                  </a:cubicBezTo>
                  <a:cubicBezTo>
                    <a:pt x="66" y="346"/>
                    <a:pt x="64" y="346"/>
                    <a:pt x="63" y="347"/>
                  </a:cubicBezTo>
                  <a:cubicBezTo>
                    <a:pt x="62" y="348"/>
                    <a:pt x="62" y="350"/>
                    <a:pt x="64" y="351"/>
                  </a:cubicBezTo>
                  <a:cubicBezTo>
                    <a:pt x="65" y="352"/>
                    <a:pt x="65" y="354"/>
                    <a:pt x="65" y="355"/>
                  </a:cubicBezTo>
                  <a:cubicBezTo>
                    <a:pt x="64" y="357"/>
                    <a:pt x="66" y="359"/>
                    <a:pt x="67" y="360"/>
                  </a:cubicBezTo>
                  <a:cubicBezTo>
                    <a:pt x="69" y="361"/>
                    <a:pt x="68" y="365"/>
                    <a:pt x="69" y="366"/>
                  </a:cubicBezTo>
                  <a:cubicBezTo>
                    <a:pt x="71" y="366"/>
                    <a:pt x="72" y="367"/>
                    <a:pt x="74" y="367"/>
                  </a:cubicBezTo>
                  <a:cubicBezTo>
                    <a:pt x="76" y="366"/>
                    <a:pt x="77" y="367"/>
                    <a:pt x="78" y="369"/>
                  </a:cubicBezTo>
                  <a:cubicBezTo>
                    <a:pt x="79" y="370"/>
                    <a:pt x="80" y="370"/>
                    <a:pt x="82" y="369"/>
                  </a:cubicBezTo>
                  <a:cubicBezTo>
                    <a:pt x="84" y="368"/>
                    <a:pt x="89" y="370"/>
                    <a:pt x="90" y="371"/>
                  </a:cubicBezTo>
                  <a:cubicBezTo>
                    <a:pt x="91" y="371"/>
                    <a:pt x="90" y="374"/>
                    <a:pt x="90" y="376"/>
                  </a:cubicBezTo>
                  <a:cubicBezTo>
                    <a:pt x="90" y="378"/>
                    <a:pt x="89" y="381"/>
                    <a:pt x="91" y="382"/>
                  </a:cubicBezTo>
                  <a:cubicBezTo>
                    <a:pt x="93" y="383"/>
                    <a:pt x="93" y="386"/>
                    <a:pt x="95" y="387"/>
                  </a:cubicBezTo>
                  <a:cubicBezTo>
                    <a:pt x="97" y="388"/>
                    <a:pt x="98" y="391"/>
                    <a:pt x="100" y="392"/>
                  </a:cubicBezTo>
                  <a:cubicBezTo>
                    <a:pt x="101" y="392"/>
                    <a:pt x="104" y="394"/>
                    <a:pt x="104" y="396"/>
                  </a:cubicBezTo>
                  <a:cubicBezTo>
                    <a:pt x="104" y="397"/>
                    <a:pt x="102" y="399"/>
                    <a:pt x="100" y="399"/>
                  </a:cubicBezTo>
                  <a:cubicBezTo>
                    <a:pt x="98" y="400"/>
                    <a:pt x="95" y="397"/>
                    <a:pt x="94" y="399"/>
                  </a:cubicBezTo>
                  <a:cubicBezTo>
                    <a:pt x="93" y="400"/>
                    <a:pt x="95" y="402"/>
                    <a:pt x="95" y="406"/>
                  </a:cubicBezTo>
                  <a:cubicBezTo>
                    <a:pt x="96" y="410"/>
                    <a:pt x="97" y="410"/>
                    <a:pt x="99" y="410"/>
                  </a:cubicBezTo>
                  <a:cubicBezTo>
                    <a:pt x="101" y="410"/>
                    <a:pt x="101" y="409"/>
                    <a:pt x="103" y="408"/>
                  </a:cubicBezTo>
                  <a:cubicBezTo>
                    <a:pt x="104" y="408"/>
                    <a:pt x="107" y="409"/>
                    <a:pt x="108" y="408"/>
                  </a:cubicBezTo>
                  <a:cubicBezTo>
                    <a:pt x="109" y="408"/>
                    <a:pt x="114" y="407"/>
                    <a:pt x="115" y="409"/>
                  </a:cubicBezTo>
                  <a:cubicBezTo>
                    <a:pt x="115" y="410"/>
                    <a:pt x="116" y="414"/>
                    <a:pt x="116" y="415"/>
                  </a:cubicBezTo>
                  <a:cubicBezTo>
                    <a:pt x="115" y="416"/>
                    <a:pt x="117" y="418"/>
                    <a:pt x="117" y="419"/>
                  </a:cubicBezTo>
                  <a:cubicBezTo>
                    <a:pt x="118" y="421"/>
                    <a:pt x="122" y="420"/>
                    <a:pt x="123" y="421"/>
                  </a:cubicBezTo>
                  <a:cubicBezTo>
                    <a:pt x="125" y="421"/>
                    <a:pt x="127" y="425"/>
                    <a:pt x="127" y="427"/>
                  </a:cubicBezTo>
                  <a:cubicBezTo>
                    <a:pt x="126" y="429"/>
                    <a:pt x="129" y="429"/>
                    <a:pt x="130" y="429"/>
                  </a:cubicBezTo>
                  <a:cubicBezTo>
                    <a:pt x="131" y="428"/>
                    <a:pt x="132" y="430"/>
                    <a:pt x="134" y="430"/>
                  </a:cubicBezTo>
                  <a:cubicBezTo>
                    <a:pt x="135" y="431"/>
                    <a:pt x="137" y="431"/>
                    <a:pt x="138" y="430"/>
                  </a:cubicBezTo>
                  <a:cubicBezTo>
                    <a:pt x="139" y="429"/>
                    <a:pt x="142" y="429"/>
                    <a:pt x="142" y="430"/>
                  </a:cubicBezTo>
                  <a:cubicBezTo>
                    <a:pt x="143" y="431"/>
                    <a:pt x="146" y="433"/>
                    <a:pt x="146" y="434"/>
                  </a:cubicBezTo>
                  <a:cubicBezTo>
                    <a:pt x="146" y="435"/>
                    <a:pt x="150" y="434"/>
                    <a:pt x="153" y="435"/>
                  </a:cubicBezTo>
                  <a:cubicBezTo>
                    <a:pt x="155" y="436"/>
                    <a:pt x="157" y="436"/>
                    <a:pt x="159" y="437"/>
                  </a:cubicBezTo>
                  <a:cubicBezTo>
                    <a:pt x="162" y="438"/>
                    <a:pt x="164" y="438"/>
                    <a:pt x="164" y="440"/>
                  </a:cubicBezTo>
                  <a:cubicBezTo>
                    <a:pt x="164" y="441"/>
                    <a:pt x="162" y="442"/>
                    <a:pt x="162" y="443"/>
                  </a:cubicBezTo>
                  <a:cubicBezTo>
                    <a:pt x="162" y="444"/>
                    <a:pt x="164" y="444"/>
                    <a:pt x="164" y="445"/>
                  </a:cubicBezTo>
                  <a:cubicBezTo>
                    <a:pt x="164" y="447"/>
                    <a:pt x="161" y="447"/>
                    <a:pt x="161" y="447"/>
                  </a:cubicBezTo>
                  <a:cubicBezTo>
                    <a:pt x="160" y="448"/>
                    <a:pt x="162" y="450"/>
                    <a:pt x="163" y="450"/>
                  </a:cubicBezTo>
                  <a:cubicBezTo>
                    <a:pt x="163" y="451"/>
                    <a:pt x="161" y="454"/>
                    <a:pt x="161" y="455"/>
                  </a:cubicBezTo>
                  <a:cubicBezTo>
                    <a:pt x="161" y="456"/>
                    <a:pt x="156" y="455"/>
                    <a:pt x="155" y="455"/>
                  </a:cubicBezTo>
                  <a:cubicBezTo>
                    <a:pt x="153" y="455"/>
                    <a:pt x="150" y="459"/>
                    <a:pt x="148" y="459"/>
                  </a:cubicBezTo>
                  <a:cubicBezTo>
                    <a:pt x="147" y="460"/>
                    <a:pt x="148" y="462"/>
                    <a:pt x="148" y="463"/>
                  </a:cubicBezTo>
                  <a:cubicBezTo>
                    <a:pt x="152" y="462"/>
                    <a:pt x="156" y="462"/>
                    <a:pt x="156" y="463"/>
                  </a:cubicBezTo>
                  <a:cubicBezTo>
                    <a:pt x="157" y="464"/>
                    <a:pt x="148" y="468"/>
                    <a:pt x="146" y="469"/>
                  </a:cubicBezTo>
                  <a:cubicBezTo>
                    <a:pt x="145" y="469"/>
                    <a:pt x="150" y="472"/>
                    <a:pt x="149" y="473"/>
                  </a:cubicBezTo>
                  <a:cubicBezTo>
                    <a:pt x="149" y="475"/>
                    <a:pt x="144" y="475"/>
                    <a:pt x="145" y="478"/>
                  </a:cubicBezTo>
                  <a:cubicBezTo>
                    <a:pt x="145" y="481"/>
                    <a:pt x="143" y="481"/>
                    <a:pt x="140" y="481"/>
                  </a:cubicBezTo>
                  <a:cubicBezTo>
                    <a:pt x="138" y="481"/>
                    <a:pt x="137" y="483"/>
                    <a:pt x="138" y="483"/>
                  </a:cubicBezTo>
                  <a:cubicBezTo>
                    <a:pt x="139" y="484"/>
                    <a:pt x="139" y="487"/>
                    <a:pt x="144" y="488"/>
                  </a:cubicBezTo>
                  <a:cubicBezTo>
                    <a:pt x="150" y="490"/>
                    <a:pt x="155" y="495"/>
                    <a:pt x="159" y="499"/>
                  </a:cubicBezTo>
                  <a:cubicBezTo>
                    <a:pt x="160" y="500"/>
                    <a:pt x="161" y="500"/>
                    <a:pt x="161" y="501"/>
                  </a:cubicBezTo>
                  <a:cubicBezTo>
                    <a:pt x="163" y="500"/>
                    <a:pt x="164" y="500"/>
                    <a:pt x="165" y="500"/>
                  </a:cubicBezTo>
                  <a:cubicBezTo>
                    <a:pt x="167" y="499"/>
                    <a:pt x="172" y="501"/>
                    <a:pt x="174" y="502"/>
                  </a:cubicBezTo>
                  <a:cubicBezTo>
                    <a:pt x="177" y="504"/>
                    <a:pt x="186" y="502"/>
                    <a:pt x="187" y="503"/>
                  </a:cubicBezTo>
                  <a:cubicBezTo>
                    <a:pt x="188" y="505"/>
                    <a:pt x="190" y="507"/>
                    <a:pt x="192" y="507"/>
                  </a:cubicBezTo>
                  <a:cubicBezTo>
                    <a:pt x="193" y="507"/>
                    <a:pt x="195" y="510"/>
                    <a:pt x="197" y="509"/>
                  </a:cubicBezTo>
                  <a:cubicBezTo>
                    <a:pt x="198" y="508"/>
                    <a:pt x="203" y="508"/>
                    <a:pt x="205" y="508"/>
                  </a:cubicBezTo>
                  <a:cubicBezTo>
                    <a:pt x="206" y="508"/>
                    <a:pt x="206" y="509"/>
                    <a:pt x="208" y="509"/>
                  </a:cubicBezTo>
                  <a:cubicBezTo>
                    <a:pt x="209" y="509"/>
                    <a:pt x="209" y="514"/>
                    <a:pt x="210" y="514"/>
                  </a:cubicBezTo>
                  <a:cubicBezTo>
                    <a:pt x="211" y="514"/>
                    <a:pt x="215" y="517"/>
                    <a:pt x="218" y="518"/>
                  </a:cubicBezTo>
                  <a:cubicBezTo>
                    <a:pt x="220" y="518"/>
                    <a:pt x="223" y="522"/>
                    <a:pt x="224" y="522"/>
                  </a:cubicBezTo>
                  <a:cubicBezTo>
                    <a:pt x="225" y="522"/>
                    <a:pt x="227" y="524"/>
                    <a:pt x="227" y="522"/>
                  </a:cubicBezTo>
                  <a:cubicBezTo>
                    <a:pt x="228" y="520"/>
                    <a:pt x="231" y="521"/>
                    <a:pt x="232" y="518"/>
                  </a:cubicBezTo>
                  <a:cubicBezTo>
                    <a:pt x="228" y="513"/>
                    <a:pt x="223" y="507"/>
                    <a:pt x="223" y="504"/>
                  </a:cubicBezTo>
                  <a:cubicBezTo>
                    <a:pt x="223" y="500"/>
                    <a:pt x="225" y="497"/>
                    <a:pt x="220" y="493"/>
                  </a:cubicBezTo>
                  <a:cubicBezTo>
                    <a:pt x="215" y="489"/>
                    <a:pt x="221" y="486"/>
                    <a:pt x="224" y="482"/>
                  </a:cubicBezTo>
                  <a:cubicBezTo>
                    <a:pt x="227" y="478"/>
                    <a:pt x="234" y="476"/>
                    <a:pt x="238" y="473"/>
                  </a:cubicBezTo>
                  <a:cubicBezTo>
                    <a:pt x="238" y="472"/>
                    <a:pt x="237" y="472"/>
                    <a:pt x="236" y="471"/>
                  </a:cubicBezTo>
                  <a:cubicBezTo>
                    <a:pt x="233" y="470"/>
                    <a:pt x="232" y="468"/>
                    <a:pt x="234" y="468"/>
                  </a:cubicBezTo>
                  <a:cubicBezTo>
                    <a:pt x="237" y="467"/>
                    <a:pt x="235" y="466"/>
                    <a:pt x="233" y="463"/>
                  </a:cubicBezTo>
                  <a:cubicBezTo>
                    <a:pt x="230" y="460"/>
                    <a:pt x="229" y="457"/>
                    <a:pt x="228" y="457"/>
                  </a:cubicBezTo>
                  <a:cubicBezTo>
                    <a:pt x="227" y="457"/>
                    <a:pt x="224" y="457"/>
                    <a:pt x="222" y="457"/>
                  </a:cubicBezTo>
                  <a:cubicBezTo>
                    <a:pt x="220" y="458"/>
                    <a:pt x="221" y="456"/>
                    <a:pt x="221" y="453"/>
                  </a:cubicBezTo>
                  <a:cubicBezTo>
                    <a:pt x="221" y="451"/>
                    <a:pt x="217" y="451"/>
                    <a:pt x="216" y="450"/>
                  </a:cubicBezTo>
                  <a:cubicBezTo>
                    <a:pt x="216" y="449"/>
                    <a:pt x="217" y="445"/>
                    <a:pt x="218" y="445"/>
                  </a:cubicBezTo>
                  <a:cubicBezTo>
                    <a:pt x="219" y="445"/>
                    <a:pt x="221" y="444"/>
                    <a:pt x="221" y="442"/>
                  </a:cubicBezTo>
                  <a:cubicBezTo>
                    <a:pt x="221" y="441"/>
                    <a:pt x="217" y="441"/>
                    <a:pt x="218" y="439"/>
                  </a:cubicBezTo>
                  <a:cubicBezTo>
                    <a:pt x="220" y="436"/>
                    <a:pt x="223" y="436"/>
                    <a:pt x="223" y="434"/>
                  </a:cubicBezTo>
                  <a:cubicBezTo>
                    <a:pt x="223" y="431"/>
                    <a:pt x="225" y="429"/>
                    <a:pt x="227" y="431"/>
                  </a:cubicBezTo>
                  <a:cubicBezTo>
                    <a:pt x="230" y="432"/>
                    <a:pt x="231" y="437"/>
                    <a:pt x="234" y="436"/>
                  </a:cubicBezTo>
                  <a:cubicBezTo>
                    <a:pt x="237" y="435"/>
                    <a:pt x="235" y="432"/>
                    <a:pt x="234" y="431"/>
                  </a:cubicBezTo>
                  <a:cubicBezTo>
                    <a:pt x="234" y="430"/>
                    <a:pt x="233" y="427"/>
                    <a:pt x="237" y="427"/>
                  </a:cubicBezTo>
                  <a:cubicBezTo>
                    <a:pt x="240" y="426"/>
                    <a:pt x="238" y="423"/>
                    <a:pt x="241" y="423"/>
                  </a:cubicBezTo>
                  <a:cubicBezTo>
                    <a:pt x="243" y="423"/>
                    <a:pt x="248" y="420"/>
                    <a:pt x="249" y="419"/>
                  </a:cubicBezTo>
                  <a:cubicBezTo>
                    <a:pt x="251" y="418"/>
                    <a:pt x="254" y="416"/>
                    <a:pt x="255" y="417"/>
                  </a:cubicBezTo>
                  <a:cubicBezTo>
                    <a:pt x="257" y="418"/>
                    <a:pt x="259" y="420"/>
                    <a:pt x="260" y="417"/>
                  </a:cubicBezTo>
                  <a:cubicBezTo>
                    <a:pt x="261" y="415"/>
                    <a:pt x="265" y="416"/>
                    <a:pt x="265" y="417"/>
                  </a:cubicBezTo>
                  <a:cubicBezTo>
                    <a:pt x="266" y="419"/>
                    <a:pt x="273" y="419"/>
                    <a:pt x="275" y="420"/>
                  </a:cubicBezTo>
                  <a:cubicBezTo>
                    <a:pt x="277" y="421"/>
                    <a:pt x="281" y="424"/>
                    <a:pt x="281" y="426"/>
                  </a:cubicBezTo>
                  <a:cubicBezTo>
                    <a:pt x="281" y="427"/>
                    <a:pt x="284" y="429"/>
                    <a:pt x="284" y="427"/>
                  </a:cubicBezTo>
                  <a:cubicBezTo>
                    <a:pt x="284" y="424"/>
                    <a:pt x="285" y="425"/>
                    <a:pt x="288" y="427"/>
                  </a:cubicBezTo>
                  <a:cubicBezTo>
                    <a:pt x="291" y="429"/>
                    <a:pt x="295" y="428"/>
                    <a:pt x="296" y="426"/>
                  </a:cubicBezTo>
                  <a:cubicBezTo>
                    <a:pt x="296" y="424"/>
                    <a:pt x="302" y="422"/>
                    <a:pt x="304" y="424"/>
                  </a:cubicBezTo>
                  <a:cubicBezTo>
                    <a:pt x="305" y="425"/>
                    <a:pt x="306" y="426"/>
                    <a:pt x="308" y="424"/>
                  </a:cubicBezTo>
                  <a:cubicBezTo>
                    <a:pt x="310" y="422"/>
                    <a:pt x="315" y="422"/>
                    <a:pt x="316" y="424"/>
                  </a:cubicBezTo>
                  <a:cubicBezTo>
                    <a:pt x="317" y="426"/>
                    <a:pt x="319" y="427"/>
                    <a:pt x="321" y="427"/>
                  </a:cubicBezTo>
                  <a:cubicBezTo>
                    <a:pt x="324" y="427"/>
                    <a:pt x="324" y="430"/>
                    <a:pt x="325" y="429"/>
                  </a:cubicBezTo>
                  <a:cubicBezTo>
                    <a:pt x="327" y="429"/>
                    <a:pt x="326" y="425"/>
                    <a:pt x="328" y="425"/>
                  </a:cubicBezTo>
                  <a:cubicBezTo>
                    <a:pt x="330" y="426"/>
                    <a:pt x="331" y="428"/>
                    <a:pt x="334" y="428"/>
                  </a:cubicBezTo>
                  <a:cubicBezTo>
                    <a:pt x="337" y="428"/>
                    <a:pt x="339" y="427"/>
                    <a:pt x="339" y="425"/>
                  </a:cubicBezTo>
                  <a:cubicBezTo>
                    <a:pt x="339" y="423"/>
                    <a:pt x="339" y="419"/>
                    <a:pt x="337" y="419"/>
                  </a:cubicBezTo>
                  <a:cubicBezTo>
                    <a:pt x="335" y="419"/>
                    <a:pt x="334" y="417"/>
                    <a:pt x="331" y="417"/>
                  </a:cubicBezTo>
                  <a:cubicBezTo>
                    <a:pt x="329" y="417"/>
                    <a:pt x="327" y="414"/>
                    <a:pt x="329" y="413"/>
                  </a:cubicBezTo>
                  <a:cubicBezTo>
                    <a:pt x="331" y="412"/>
                    <a:pt x="335" y="411"/>
                    <a:pt x="334" y="409"/>
                  </a:cubicBezTo>
                  <a:cubicBezTo>
                    <a:pt x="334" y="407"/>
                    <a:pt x="333" y="404"/>
                    <a:pt x="336" y="403"/>
                  </a:cubicBezTo>
                  <a:cubicBezTo>
                    <a:pt x="339" y="403"/>
                    <a:pt x="345" y="403"/>
                    <a:pt x="344" y="402"/>
                  </a:cubicBezTo>
                  <a:cubicBezTo>
                    <a:pt x="344" y="401"/>
                    <a:pt x="338" y="400"/>
                    <a:pt x="337" y="398"/>
                  </a:cubicBezTo>
                  <a:cubicBezTo>
                    <a:pt x="336" y="396"/>
                    <a:pt x="336" y="392"/>
                    <a:pt x="337" y="391"/>
                  </a:cubicBezTo>
                  <a:cubicBezTo>
                    <a:pt x="338" y="391"/>
                    <a:pt x="341" y="392"/>
                    <a:pt x="344" y="391"/>
                  </a:cubicBezTo>
                  <a:cubicBezTo>
                    <a:pt x="346" y="390"/>
                    <a:pt x="350" y="392"/>
                    <a:pt x="353" y="390"/>
                  </a:cubicBezTo>
                  <a:cubicBezTo>
                    <a:pt x="356" y="388"/>
                    <a:pt x="362" y="388"/>
                    <a:pt x="365" y="388"/>
                  </a:cubicBezTo>
                  <a:cubicBezTo>
                    <a:pt x="369" y="388"/>
                    <a:pt x="371" y="385"/>
                    <a:pt x="374" y="385"/>
                  </a:cubicBezTo>
                  <a:cubicBezTo>
                    <a:pt x="376" y="385"/>
                    <a:pt x="383" y="384"/>
                    <a:pt x="385" y="383"/>
                  </a:cubicBezTo>
                  <a:cubicBezTo>
                    <a:pt x="387" y="382"/>
                    <a:pt x="396" y="381"/>
                    <a:pt x="397" y="379"/>
                  </a:cubicBezTo>
                  <a:cubicBezTo>
                    <a:pt x="397" y="377"/>
                    <a:pt x="405" y="376"/>
                    <a:pt x="407" y="377"/>
                  </a:cubicBezTo>
                  <a:cubicBezTo>
                    <a:pt x="409" y="378"/>
                    <a:pt x="411" y="378"/>
                    <a:pt x="413" y="378"/>
                  </a:cubicBezTo>
                  <a:cubicBezTo>
                    <a:pt x="415" y="377"/>
                    <a:pt x="418" y="379"/>
                    <a:pt x="418" y="381"/>
                  </a:cubicBezTo>
                  <a:cubicBezTo>
                    <a:pt x="418" y="383"/>
                    <a:pt x="420" y="385"/>
                    <a:pt x="420" y="386"/>
                  </a:cubicBezTo>
                  <a:cubicBezTo>
                    <a:pt x="419" y="388"/>
                    <a:pt x="418" y="389"/>
                    <a:pt x="419" y="390"/>
                  </a:cubicBezTo>
                  <a:cubicBezTo>
                    <a:pt x="420" y="391"/>
                    <a:pt x="425" y="390"/>
                    <a:pt x="426" y="389"/>
                  </a:cubicBezTo>
                  <a:cubicBezTo>
                    <a:pt x="427" y="387"/>
                    <a:pt x="429" y="389"/>
                    <a:pt x="429" y="391"/>
                  </a:cubicBezTo>
                  <a:cubicBezTo>
                    <a:pt x="429" y="392"/>
                    <a:pt x="431" y="393"/>
                    <a:pt x="431" y="391"/>
                  </a:cubicBezTo>
                  <a:cubicBezTo>
                    <a:pt x="431" y="389"/>
                    <a:pt x="434" y="391"/>
                    <a:pt x="435" y="392"/>
                  </a:cubicBezTo>
                  <a:cubicBezTo>
                    <a:pt x="436" y="393"/>
                    <a:pt x="439" y="390"/>
                    <a:pt x="439" y="392"/>
                  </a:cubicBezTo>
                  <a:cubicBezTo>
                    <a:pt x="439" y="394"/>
                    <a:pt x="434" y="395"/>
                    <a:pt x="436" y="397"/>
                  </a:cubicBezTo>
                  <a:cubicBezTo>
                    <a:pt x="439" y="399"/>
                    <a:pt x="440" y="395"/>
                    <a:pt x="443" y="396"/>
                  </a:cubicBezTo>
                  <a:cubicBezTo>
                    <a:pt x="445" y="397"/>
                    <a:pt x="449" y="393"/>
                    <a:pt x="451" y="392"/>
                  </a:cubicBezTo>
                  <a:cubicBezTo>
                    <a:pt x="454" y="392"/>
                    <a:pt x="456" y="389"/>
                    <a:pt x="459" y="388"/>
                  </a:cubicBezTo>
                  <a:cubicBezTo>
                    <a:pt x="461" y="387"/>
                    <a:pt x="465" y="387"/>
                    <a:pt x="464" y="389"/>
                  </a:cubicBezTo>
                  <a:cubicBezTo>
                    <a:pt x="463" y="390"/>
                    <a:pt x="461" y="393"/>
                    <a:pt x="466" y="395"/>
                  </a:cubicBezTo>
                  <a:cubicBezTo>
                    <a:pt x="472" y="397"/>
                    <a:pt x="478" y="407"/>
                    <a:pt x="481" y="412"/>
                  </a:cubicBezTo>
                  <a:cubicBezTo>
                    <a:pt x="484" y="417"/>
                    <a:pt x="488" y="427"/>
                    <a:pt x="489" y="427"/>
                  </a:cubicBezTo>
                  <a:cubicBezTo>
                    <a:pt x="491" y="427"/>
                    <a:pt x="492" y="422"/>
                    <a:pt x="494" y="422"/>
                  </a:cubicBezTo>
                  <a:cubicBezTo>
                    <a:pt x="496" y="421"/>
                    <a:pt x="498" y="426"/>
                    <a:pt x="500" y="426"/>
                  </a:cubicBezTo>
                  <a:cubicBezTo>
                    <a:pt x="503" y="427"/>
                    <a:pt x="506" y="428"/>
                    <a:pt x="508" y="427"/>
                  </a:cubicBezTo>
                  <a:cubicBezTo>
                    <a:pt x="510" y="427"/>
                    <a:pt x="515" y="424"/>
                    <a:pt x="516" y="425"/>
                  </a:cubicBezTo>
                  <a:cubicBezTo>
                    <a:pt x="518" y="426"/>
                    <a:pt x="520" y="426"/>
                    <a:pt x="521" y="429"/>
                  </a:cubicBezTo>
                  <a:cubicBezTo>
                    <a:pt x="523" y="433"/>
                    <a:pt x="525" y="433"/>
                    <a:pt x="526" y="433"/>
                  </a:cubicBezTo>
                  <a:cubicBezTo>
                    <a:pt x="528" y="433"/>
                    <a:pt x="528" y="435"/>
                    <a:pt x="528" y="436"/>
                  </a:cubicBezTo>
                  <a:cubicBezTo>
                    <a:pt x="528" y="438"/>
                    <a:pt x="531" y="440"/>
                    <a:pt x="532" y="440"/>
                  </a:cubicBezTo>
                  <a:cubicBezTo>
                    <a:pt x="534" y="440"/>
                    <a:pt x="537" y="439"/>
                    <a:pt x="539" y="439"/>
                  </a:cubicBezTo>
                  <a:cubicBezTo>
                    <a:pt x="540" y="438"/>
                    <a:pt x="541" y="437"/>
                    <a:pt x="541" y="439"/>
                  </a:cubicBezTo>
                  <a:cubicBezTo>
                    <a:pt x="542" y="440"/>
                    <a:pt x="544" y="443"/>
                    <a:pt x="545" y="443"/>
                  </a:cubicBezTo>
                  <a:cubicBezTo>
                    <a:pt x="547" y="443"/>
                    <a:pt x="549" y="444"/>
                    <a:pt x="550" y="443"/>
                  </a:cubicBezTo>
                  <a:cubicBezTo>
                    <a:pt x="550" y="442"/>
                    <a:pt x="554" y="441"/>
                    <a:pt x="555" y="441"/>
                  </a:cubicBezTo>
                  <a:cubicBezTo>
                    <a:pt x="557" y="441"/>
                    <a:pt x="562" y="440"/>
                    <a:pt x="563" y="438"/>
                  </a:cubicBezTo>
                  <a:cubicBezTo>
                    <a:pt x="564" y="435"/>
                    <a:pt x="568" y="435"/>
                    <a:pt x="569" y="434"/>
                  </a:cubicBezTo>
                  <a:cubicBezTo>
                    <a:pt x="570" y="433"/>
                    <a:pt x="573" y="432"/>
                    <a:pt x="574" y="430"/>
                  </a:cubicBezTo>
                  <a:cubicBezTo>
                    <a:pt x="575" y="429"/>
                    <a:pt x="579" y="429"/>
                    <a:pt x="579" y="428"/>
                  </a:cubicBezTo>
                  <a:cubicBezTo>
                    <a:pt x="580" y="427"/>
                    <a:pt x="583" y="427"/>
                    <a:pt x="585" y="427"/>
                  </a:cubicBezTo>
                  <a:cubicBezTo>
                    <a:pt x="587" y="428"/>
                    <a:pt x="595" y="429"/>
                    <a:pt x="596" y="429"/>
                  </a:cubicBezTo>
                  <a:cubicBezTo>
                    <a:pt x="598" y="429"/>
                    <a:pt x="598" y="433"/>
                    <a:pt x="599" y="434"/>
                  </a:cubicBezTo>
                  <a:cubicBezTo>
                    <a:pt x="600" y="434"/>
                    <a:pt x="604" y="437"/>
                    <a:pt x="606" y="436"/>
                  </a:cubicBezTo>
                  <a:cubicBezTo>
                    <a:pt x="607" y="435"/>
                    <a:pt x="610" y="434"/>
                    <a:pt x="612" y="436"/>
                  </a:cubicBezTo>
                  <a:cubicBezTo>
                    <a:pt x="614" y="437"/>
                    <a:pt x="617" y="439"/>
                    <a:pt x="618" y="437"/>
                  </a:cubicBezTo>
                  <a:cubicBezTo>
                    <a:pt x="619" y="436"/>
                    <a:pt x="624" y="435"/>
                    <a:pt x="624" y="434"/>
                  </a:cubicBezTo>
                  <a:cubicBezTo>
                    <a:pt x="625" y="433"/>
                    <a:pt x="626" y="430"/>
                    <a:pt x="625" y="429"/>
                  </a:cubicBezTo>
                  <a:cubicBezTo>
                    <a:pt x="623" y="428"/>
                    <a:pt x="622" y="424"/>
                    <a:pt x="622" y="423"/>
                  </a:cubicBezTo>
                  <a:cubicBezTo>
                    <a:pt x="621" y="421"/>
                    <a:pt x="625" y="420"/>
                    <a:pt x="625" y="419"/>
                  </a:cubicBezTo>
                  <a:cubicBezTo>
                    <a:pt x="626" y="417"/>
                    <a:pt x="628" y="417"/>
                    <a:pt x="629" y="416"/>
                  </a:cubicBezTo>
                  <a:cubicBezTo>
                    <a:pt x="630" y="415"/>
                    <a:pt x="631" y="413"/>
                    <a:pt x="632" y="413"/>
                  </a:cubicBezTo>
                  <a:cubicBezTo>
                    <a:pt x="634" y="414"/>
                    <a:pt x="637" y="415"/>
                    <a:pt x="638" y="415"/>
                  </a:cubicBezTo>
                  <a:cubicBezTo>
                    <a:pt x="639" y="416"/>
                    <a:pt x="642" y="417"/>
                    <a:pt x="643" y="417"/>
                  </a:cubicBezTo>
                  <a:cubicBezTo>
                    <a:pt x="645" y="417"/>
                    <a:pt x="647" y="418"/>
                    <a:pt x="649" y="419"/>
                  </a:cubicBezTo>
                  <a:cubicBezTo>
                    <a:pt x="651" y="420"/>
                    <a:pt x="656" y="420"/>
                    <a:pt x="657" y="421"/>
                  </a:cubicBezTo>
                  <a:cubicBezTo>
                    <a:pt x="658" y="423"/>
                    <a:pt x="657" y="427"/>
                    <a:pt x="658" y="428"/>
                  </a:cubicBezTo>
                  <a:cubicBezTo>
                    <a:pt x="659" y="430"/>
                    <a:pt x="662" y="433"/>
                    <a:pt x="663" y="432"/>
                  </a:cubicBezTo>
                  <a:cubicBezTo>
                    <a:pt x="664" y="431"/>
                    <a:pt x="668" y="434"/>
                    <a:pt x="670" y="434"/>
                  </a:cubicBezTo>
                  <a:cubicBezTo>
                    <a:pt x="672" y="434"/>
                    <a:pt x="674" y="431"/>
                    <a:pt x="676" y="431"/>
                  </a:cubicBezTo>
                  <a:cubicBezTo>
                    <a:pt x="677" y="431"/>
                    <a:pt x="682" y="430"/>
                    <a:pt x="683" y="430"/>
                  </a:cubicBezTo>
                  <a:cubicBezTo>
                    <a:pt x="685" y="431"/>
                    <a:pt x="690" y="433"/>
                    <a:pt x="691" y="432"/>
                  </a:cubicBezTo>
                  <a:cubicBezTo>
                    <a:pt x="691" y="432"/>
                    <a:pt x="696" y="432"/>
                    <a:pt x="697" y="434"/>
                  </a:cubicBezTo>
                  <a:cubicBezTo>
                    <a:pt x="697" y="435"/>
                    <a:pt x="703" y="435"/>
                    <a:pt x="703" y="437"/>
                  </a:cubicBezTo>
                  <a:cubicBezTo>
                    <a:pt x="703" y="439"/>
                    <a:pt x="707" y="439"/>
                    <a:pt x="708" y="441"/>
                  </a:cubicBezTo>
                  <a:cubicBezTo>
                    <a:pt x="709" y="443"/>
                    <a:pt x="716" y="442"/>
                    <a:pt x="718" y="443"/>
                  </a:cubicBezTo>
                  <a:cubicBezTo>
                    <a:pt x="719" y="444"/>
                    <a:pt x="728" y="444"/>
                    <a:pt x="729" y="443"/>
                  </a:cubicBezTo>
                  <a:cubicBezTo>
                    <a:pt x="729" y="442"/>
                    <a:pt x="737" y="442"/>
                    <a:pt x="739" y="441"/>
                  </a:cubicBezTo>
                  <a:cubicBezTo>
                    <a:pt x="741" y="439"/>
                    <a:pt x="745" y="440"/>
                    <a:pt x="745" y="438"/>
                  </a:cubicBezTo>
                  <a:cubicBezTo>
                    <a:pt x="746" y="437"/>
                    <a:pt x="750" y="435"/>
                    <a:pt x="752" y="434"/>
                  </a:cubicBezTo>
                  <a:cubicBezTo>
                    <a:pt x="754" y="433"/>
                    <a:pt x="761" y="433"/>
                    <a:pt x="762" y="434"/>
                  </a:cubicBezTo>
                  <a:cubicBezTo>
                    <a:pt x="762" y="436"/>
                    <a:pt x="767" y="437"/>
                    <a:pt x="769" y="436"/>
                  </a:cubicBezTo>
                  <a:cubicBezTo>
                    <a:pt x="771" y="435"/>
                    <a:pt x="776" y="436"/>
                    <a:pt x="776" y="438"/>
                  </a:cubicBezTo>
                  <a:cubicBezTo>
                    <a:pt x="777" y="439"/>
                    <a:pt x="783" y="440"/>
                    <a:pt x="784" y="440"/>
                  </a:cubicBezTo>
                  <a:cubicBezTo>
                    <a:pt x="786" y="439"/>
                    <a:pt x="790" y="436"/>
                    <a:pt x="792" y="436"/>
                  </a:cubicBezTo>
                  <a:cubicBezTo>
                    <a:pt x="793" y="436"/>
                    <a:pt x="796" y="434"/>
                    <a:pt x="795" y="432"/>
                  </a:cubicBezTo>
                  <a:cubicBezTo>
                    <a:pt x="795" y="431"/>
                    <a:pt x="799" y="426"/>
                    <a:pt x="799" y="424"/>
                  </a:cubicBezTo>
                  <a:cubicBezTo>
                    <a:pt x="800" y="422"/>
                    <a:pt x="803" y="417"/>
                    <a:pt x="804" y="416"/>
                  </a:cubicBezTo>
                  <a:cubicBezTo>
                    <a:pt x="805" y="416"/>
                    <a:pt x="808" y="414"/>
                    <a:pt x="808" y="412"/>
                  </a:cubicBezTo>
                  <a:cubicBezTo>
                    <a:pt x="808" y="411"/>
                    <a:pt x="807" y="407"/>
                    <a:pt x="805" y="407"/>
                  </a:cubicBezTo>
                  <a:cubicBezTo>
                    <a:pt x="804" y="407"/>
                    <a:pt x="801" y="407"/>
                    <a:pt x="805" y="402"/>
                  </a:cubicBezTo>
                  <a:cubicBezTo>
                    <a:pt x="808" y="398"/>
                    <a:pt x="814" y="399"/>
                    <a:pt x="815" y="399"/>
                  </a:cubicBezTo>
                  <a:cubicBezTo>
                    <a:pt x="816" y="399"/>
                    <a:pt x="823" y="397"/>
                    <a:pt x="827" y="398"/>
                  </a:cubicBezTo>
                  <a:cubicBezTo>
                    <a:pt x="830" y="399"/>
                    <a:pt x="832" y="398"/>
                    <a:pt x="836" y="400"/>
                  </a:cubicBezTo>
                  <a:cubicBezTo>
                    <a:pt x="839" y="401"/>
                    <a:pt x="844" y="401"/>
                    <a:pt x="846" y="402"/>
                  </a:cubicBezTo>
                  <a:cubicBezTo>
                    <a:pt x="847" y="404"/>
                    <a:pt x="851" y="405"/>
                    <a:pt x="851" y="408"/>
                  </a:cubicBezTo>
                  <a:cubicBezTo>
                    <a:pt x="850" y="411"/>
                    <a:pt x="853" y="410"/>
                    <a:pt x="855" y="416"/>
                  </a:cubicBezTo>
                  <a:cubicBezTo>
                    <a:pt x="856" y="422"/>
                    <a:pt x="859" y="422"/>
                    <a:pt x="859" y="425"/>
                  </a:cubicBezTo>
                  <a:cubicBezTo>
                    <a:pt x="860" y="428"/>
                    <a:pt x="864" y="433"/>
                    <a:pt x="863" y="435"/>
                  </a:cubicBezTo>
                  <a:cubicBezTo>
                    <a:pt x="863" y="437"/>
                    <a:pt x="862" y="439"/>
                    <a:pt x="866" y="439"/>
                  </a:cubicBezTo>
                  <a:cubicBezTo>
                    <a:pt x="871" y="440"/>
                    <a:pt x="873" y="443"/>
                    <a:pt x="874" y="442"/>
                  </a:cubicBezTo>
                  <a:cubicBezTo>
                    <a:pt x="875" y="442"/>
                    <a:pt x="880" y="444"/>
                    <a:pt x="882" y="446"/>
                  </a:cubicBezTo>
                  <a:cubicBezTo>
                    <a:pt x="885" y="448"/>
                    <a:pt x="888" y="447"/>
                    <a:pt x="888" y="450"/>
                  </a:cubicBezTo>
                  <a:cubicBezTo>
                    <a:pt x="888" y="452"/>
                    <a:pt x="890" y="454"/>
                    <a:pt x="890" y="457"/>
                  </a:cubicBezTo>
                  <a:cubicBezTo>
                    <a:pt x="890" y="459"/>
                    <a:pt x="894" y="460"/>
                    <a:pt x="898" y="460"/>
                  </a:cubicBezTo>
                  <a:cubicBezTo>
                    <a:pt x="901" y="459"/>
                    <a:pt x="903" y="461"/>
                    <a:pt x="905" y="458"/>
                  </a:cubicBezTo>
                  <a:cubicBezTo>
                    <a:pt x="906" y="455"/>
                    <a:pt x="911" y="456"/>
                    <a:pt x="913" y="455"/>
                  </a:cubicBezTo>
                  <a:cubicBezTo>
                    <a:pt x="914" y="454"/>
                    <a:pt x="919" y="453"/>
                    <a:pt x="919" y="457"/>
                  </a:cubicBezTo>
                  <a:cubicBezTo>
                    <a:pt x="919" y="461"/>
                    <a:pt x="922" y="462"/>
                    <a:pt x="919" y="463"/>
                  </a:cubicBezTo>
                  <a:cubicBezTo>
                    <a:pt x="917" y="465"/>
                    <a:pt x="916" y="471"/>
                    <a:pt x="915" y="474"/>
                  </a:cubicBezTo>
                  <a:cubicBezTo>
                    <a:pt x="914" y="476"/>
                    <a:pt x="911" y="477"/>
                    <a:pt x="910" y="480"/>
                  </a:cubicBezTo>
                  <a:cubicBezTo>
                    <a:pt x="910" y="483"/>
                    <a:pt x="906" y="483"/>
                    <a:pt x="906" y="485"/>
                  </a:cubicBezTo>
                  <a:cubicBezTo>
                    <a:pt x="906" y="487"/>
                    <a:pt x="902" y="487"/>
                    <a:pt x="899" y="485"/>
                  </a:cubicBezTo>
                  <a:cubicBezTo>
                    <a:pt x="897" y="483"/>
                    <a:pt x="895" y="488"/>
                    <a:pt x="893" y="488"/>
                  </a:cubicBezTo>
                  <a:cubicBezTo>
                    <a:pt x="891" y="488"/>
                    <a:pt x="891" y="492"/>
                    <a:pt x="891" y="494"/>
                  </a:cubicBezTo>
                  <a:cubicBezTo>
                    <a:pt x="892" y="496"/>
                    <a:pt x="891" y="498"/>
                    <a:pt x="892" y="501"/>
                  </a:cubicBezTo>
                  <a:cubicBezTo>
                    <a:pt x="893" y="502"/>
                    <a:pt x="892" y="505"/>
                    <a:pt x="892" y="508"/>
                  </a:cubicBezTo>
                  <a:cubicBezTo>
                    <a:pt x="895" y="506"/>
                    <a:pt x="898" y="505"/>
                    <a:pt x="899" y="505"/>
                  </a:cubicBezTo>
                  <a:cubicBezTo>
                    <a:pt x="902" y="505"/>
                    <a:pt x="905" y="510"/>
                    <a:pt x="908" y="510"/>
                  </a:cubicBezTo>
                  <a:cubicBezTo>
                    <a:pt x="912" y="510"/>
                    <a:pt x="927" y="500"/>
                    <a:pt x="927" y="498"/>
                  </a:cubicBezTo>
                  <a:cubicBezTo>
                    <a:pt x="927" y="497"/>
                    <a:pt x="936" y="488"/>
                    <a:pt x="940" y="484"/>
                  </a:cubicBezTo>
                  <a:cubicBezTo>
                    <a:pt x="944" y="479"/>
                    <a:pt x="950" y="473"/>
                    <a:pt x="952" y="468"/>
                  </a:cubicBezTo>
                  <a:cubicBezTo>
                    <a:pt x="953" y="465"/>
                    <a:pt x="959" y="459"/>
                    <a:pt x="960" y="456"/>
                  </a:cubicBezTo>
                  <a:cubicBezTo>
                    <a:pt x="962" y="454"/>
                    <a:pt x="963" y="454"/>
                    <a:pt x="965" y="448"/>
                  </a:cubicBezTo>
                  <a:cubicBezTo>
                    <a:pt x="968" y="443"/>
                    <a:pt x="968" y="428"/>
                    <a:pt x="969" y="427"/>
                  </a:cubicBezTo>
                  <a:cubicBezTo>
                    <a:pt x="970" y="426"/>
                    <a:pt x="969" y="424"/>
                    <a:pt x="970" y="422"/>
                  </a:cubicBezTo>
                  <a:cubicBezTo>
                    <a:pt x="972" y="421"/>
                    <a:pt x="971" y="418"/>
                    <a:pt x="973" y="416"/>
                  </a:cubicBezTo>
                  <a:cubicBezTo>
                    <a:pt x="976" y="414"/>
                    <a:pt x="975" y="413"/>
                    <a:pt x="975" y="411"/>
                  </a:cubicBezTo>
                  <a:cubicBezTo>
                    <a:pt x="974" y="410"/>
                    <a:pt x="975" y="406"/>
                    <a:pt x="974" y="405"/>
                  </a:cubicBezTo>
                  <a:cubicBezTo>
                    <a:pt x="974" y="404"/>
                    <a:pt x="974" y="403"/>
                    <a:pt x="975" y="403"/>
                  </a:cubicBezTo>
                  <a:cubicBezTo>
                    <a:pt x="977" y="402"/>
                    <a:pt x="974" y="400"/>
                    <a:pt x="972" y="399"/>
                  </a:cubicBezTo>
                  <a:cubicBezTo>
                    <a:pt x="970" y="398"/>
                    <a:pt x="968" y="397"/>
                    <a:pt x="967" y="395"/>
                  </a:cubicBezTo>
                  <a:cubicBezTo>
                    <a:pt x="967" y="392"/>
                    <a:pt x="964" y="390"/>
                    <a:pt x="961" y="390"/>
                  </a:cubicBezTo>
                  <a:cubicBezTo>
                    <a:pt x="958" y="390"/>
                    <a:pt x="954" y="388"/>
                    <a:pt x="954" y="390"/>
                  </a:cubicBezTo>
                  <a:cubicBezTo>
                    <a:pt x="955" y="392"/>
                    <a:pt x="954" y="393"/>
                    <a:pt x="953" y="393"/>
                  </a:cubicBezTo>
                  <a:cubicBezTo>
                    <a:pt x="951" y="393"/>
                    <a:pt x="951" y="394"/>
                    <a:pt x="949" y="396"/>
                  </a:cubicBezTo>
                  <a:cubicBezTo>
                    <a:pt x="948" y="398"/>
                    <a:pt x="942" y="399"/>
                    <a:pt x="945" y="396"/>
                  </a:cubicBezTo>
                  <a:cubicBezTo>
                    <a:pt x="947" y="394"/>
                    <a:pt x="944" y="394"/>
                    <a:pt x="944" y="392"/>
                  </a:cubicBezTo>
                  <a:cubicBezTo>
                    <a:pt x="945" y="389"/>
                    <a:pt x="947" y="387"/>
                    <a:pt x="944" y="388"/>
                  </a:cubicBezTo>
                  <a:cubicBezTo>
                    <a:pt x="941" y="390"/>
                    <a:pt x="941" y="394"/>
                    <a:pt x="939" y="394"/>
                  </a:cubicBezTo>
                  <a:cubicBezTo>
                    <a:pt x="937" y="395"/>
                    <a:pt x="937" y="388"/>
                    <a:pt x="938" y="386"/>
                  </a:cubicBezTo>
                  <a:cubicBezTo>
                    <a:pt x="939" y="384"/>
                    <a:pt x="934" y="386"/>
                    <a:pt x="929" y="386"/>
                  </a:cubicBezTo>
                  <a:cubicBezTo>
                    <a:pt x="924" y="385"/>
                    <a:pt x="925" y="382"/>
                    <a:pt x="929" y="380"/>
                  </a:cubicBezTo>
                  <a:cubicBezTo>
                    <a:pt x="933" y="378"/>
                    <a:pt x="933" y="376"/>
                    <a:pt x="935" y="375"/>
                  </a:cubicBezTo>
                  <a:cubicBezTo>
                    <a:pt x="937" y="374"/>
                    <a:pt x="942" y="370"/>
                    <a:pt x="945" y="369"/>
                  </a:cubicBezTo>
                  <a:cubicBezTo>
                    <a:pt x="948" y="367"/>
                    <a:pt x="949" y="365"/>
                    <a:pt x="949" y="363"/>
                  </a:cubicBezTo>
                  <a:cubicBezTo>
                    <a:pt x="950" y="361"/>
                    <a:pt x="956" y="358"/>
                    <a:pt x="961" y="354"/>
                  </a:cubicBezTo>
                  <a:cubicBezTo>
                    <a:pt x="966" y="350"/>
                    <a:pt x="968" y="348"/>
                    <a:pt x="970" y="345"/>
                  </a:cubicBezTo>
                  <a:cubicBezTo>
                    <a:pt x="971" y="343"/>
                    <a:pt x="978" y="339"/>
                    <a:pt x="979" y="338"/>
                  </a:cubicBezTo>
                  <a:cubicBezTo>
                    <a:pt x="979" y="336"/>
                    <a:pt x="988" y="331"/>
                    <a:pt x="994" y="330"/>
                  </a:cubicBezTo>
                  <a:cubicBezTo>
                    <a:pt x="1000" y="329"/>
                    <a:pt x="1009" y="330"/>
                    <a:pt x="1011" y="332"/>
                  </a:cubicBezTo>
                  <a:cubicBezTo>
                    <a:pt x="1013" y="334"/>
                    <a:pt x="1014" y="333"/>
                    <a:pt x="1015" y="332"/>
                  </a:cubicBezTo>
                  <a:cubicBezTo>
                    <a:pt x="1016" y="331"/>
                    <a:pt x="1019" y="331"/>
                    <a:pt x="1023" y="332"/>
                  </a:cubicBezTo>
                  <a:cubicBezTo>
                    <a:pt x="1027" y="332"/>
                    <a:pt x="1028" y="330"/>
                    <a:pt x="1031" y="331"/>
                  </a:cubicBezTo>
                  <a:cubicBezTo>
                    <a:pt x="1033" y="331"/>
                    <a:pt x="1036" y="332"/>
                    <a:pt x="1037" y="329"/>
                  </a:cubicBezTo>
                  <a:cubicBezTo>
                    <a:pt x="1039" y="325"/>
                    <a:pt x="1047" y="326"/>
                    <a:pt x="1049" y="327"/>
                  </a:cubicBezTo>
                  <a:cubicBezTo>
                    <a:pt x="1050" y="329"/>
                    <a:pt x="1052" y="330"/>
                    <a:pt x="1055" y="329"/>
                  </a:cubicBezTo>
                  <a:cubicBezTo>
                    <a:pt x="1057" y="327"/>
                    <a:pt x="1057" y="331"/>
                    <a:pt x="1060" y="331"/>
                  </a:cubicBezTo>
                  <a:cubicBezTo>
                    <a:pt x="1063" y="332"/>
                    <a:pt x="1061" y="334"/>
                    <a:pt x="1059" y="334"/>
                  </a:cubicBezTo>
                  <a:cubicBezTo>
                    <a:pt x="1056" y="334"/>
                    <a:pt x="1053" y="335"/>
                    <a:pt x="1056" y="337"/>
                  </a:cubicBezTo>
                  <a:cubicBezTo>
                    <a:pt x="1059" y="338"/>
                    <a:pt x="1062" y="335"/>
                    <a:pt x="1064" y="335"/>
                  </a:cubicBezTo>
                  <a:cubicBezTo>
                    <a:pt x="1066" y="336"/>
                    <a:pt x="1070" y="336"/>
                    <a:pt x="1073" y="334"/>
                  </a:cubicBezTo>
                  <a:cubicBezTo>
                    <a:pt x="1076" y="332"/>
                    <a:pt x="1076" y="336"/>
                    <a:pt x="1078" y="334"/>
                  </a:cubicBezTo>
                  <a:cubicBezTo>
                    <a:pt x="1080" y="332"/>
                    <a:pt x="1085" y="332"/>
                    <a:pt x="1087" y="332"/>
                  </a:cubicBezTo>
                  <a:cubicBezTo>
                    <a:pt x="1089" y="332"/>
                    <a:pt x="1087" y="329"/>
                    <a:pt x="1083" y="329"/>
                  </a:cubicBezTo>
                  <a:cubicBezTo>
                    <a:pt x="1080" y="329"/>
                    <a:pt x="1080" y="327"/>
                    <a:pt x="1083" y="323"/>
                  </a:cubicBezTo>
                  <a:cubicBezTo>
                    <a:pt x="1086" y="318"/>
                    <a:pt x="1091" y="315"/>
                    <a:pt x="1095" y="312"/>
                  </a:cubicBezTo>
                  <a:cubicBezTo>
                    <a:pt x="1098" y="309"/>
                    <a:pt x="1101" y="311"/>
                    <a:pt x="1101" y="309"/>
                  </a:cubicBezTo>
                  <a:cubicBezTo>
                    <a:pt x="1101" y="307"/>
                    <a:pt x="1102" y="301"/>
                    <a:pt x="1105" y="301"/>
                  </a:cubicBezTo>
                  <a:cubicBezTo>
                    <a:pt x="1107" y="301"/>
                    <a:pt x="1114" y="302"/>
                    <a:pt x="1118" y="300"/>
                  </a:cubicBezTo>
                  <a:cubicBezTo>
                    <a:pt x="1122" y="298"/>
                    <a:pt x="1122" y="302"/>
                    <a:pt x="1123" y="302"/>
                  </a:cubicBezTo>
                  <a:cubicBezTo>
                    <a:pt x="1125" y="303"/>
                    <a:pt x="1127" y="299"/>
                    <a:pt x="1129" y="300"/>
                  </a:cubicBezTo>
                  <a:cubicBezTo>
                    <a:pt x="1131" y="301"/>
                    <a:pt x="1126" y="304"/>
                    <a:pt x="1125" y="308"/>
                  </a:cubicBezTo>
                  <a:cubicBezTo>
                    <a:pt x="1124" y="311"/>
                    <a:pt x="1128" y="310"/>
                    <a:pt x="1130" y="311"/>
                  </a:cubicBezTo>
                  <a:cubicBezTo>
                    <a:pt x="1132" y="312"/>
                    <a:pt x="1127" y="313"/>
                    <a:pt x="1128" y="314"/>
                  </a:cubicBezTo>
                  <a:cubicBezTo>
                    <a:pt x="1128" y="315"/>
                    <a:pt x="1132" y="315"/>
                    <a:pt x="1137" y="310"/>
                  </a:cubicBezTo>
                  <a:cubicBezTo>
                    <a:pt x="1143" y="305"/>
                    <a:pt x="1147" y="303"/>
                    <a:pt x="1151" y="303"/>
                  </a:cubicBezTo>
                  <a:cubicBezTo>
                    <a:pt x="1154" y="304"/>
                    <a:pt x="1152" y="300"/>
                    <a:pt x="1152" y="296"/>
                  </a:cubicBezTo>
                  <a:cubicBezTo>
                    <a:pt x="1153" y="291"/>
                    <a:pt x="1163" y="289"/>
                    <a:pt x="1166" y="291"/>
                  </a:cubicBezTo>
                  <a:cubicBezTo>
                    <a:pt x="1170" y="292"/>
                    <a:pt x="1169" y="293"/>
                    <a:pt x="1166" y="293"/>
                  </a:cubicBezTo>
                  <a:cubicBezTo>
                    <a:pt x="1163" y="292"/>
                    <a:pt x="1160" y="295"/>
                    <a:pt x="1160" y="299"/>
                  </a:cubicBezTo>
                  <a:cubicBezTo>
                    <a:pt x="1160" y="303"/>
                    <a:pt x="1157" y="304"/>
                    <a:pt x="1159" y="306"/>
                  </a:cubicBezTo>
                  <a:cubicBezTo>
                    <a:pt x="1160" y="307"/>
                    <a:pt x="1156" y="308"/>
                    <a:pt x="1156" y="309"/>
                  </a:cubicBezTo>
                  <a:cubicBezTo>
                    <a:pt x="1156" y="311"/>
                    <a:pt x="1156" y="312"/>
                    <a:pt x="1154" y="313"/>
                  </a:cubicBezTo>
                  <a:cubicBezTo>
                    <a:pt x="1152" y="314"/>
                    <a:pt x="1144" y="314"/>
                    <a:pt x="1143" y="317"/>
                  </a:cubicBezTo>
                  <a:cubicBezTo>
                    <a:pt x="1143" y="321"/>
                    <a:pt x="1139" y="321"/>
                    <a:pt x="1137" y="325"/>
                  </a:cubicBezTo>
                  <a:cubicBezTo>
                    <a:pt x="1135" y="329"/>
                    <a:pt x="1127" y="331"/>
                    <a:pt x="1122" y="338"/>
                  </a:cubicBezTo>
                  <a:cubicBezTo>
                    <a:pt x="1117" y="346"/>
                    <a:pt x="1109" y="346"/>
                    <a:pt x="1109" y="347"/>
                  </a:cubicBezTo>
                  <a:cubicBezTo>
                    <a:pt x="1109" y="349"/>
                    <a:pt x="1103" y="349"/>
                    <a:pt x="1101" y="349"/>
                  </a:cubicBezTo>
                  <a:cubicBezTo>
                    <a:pt x="1099" y="349"/>
                    <a:pt x="1103" y="354"/>
                    <a:pt x="1099" y="359"/>
                  </a:cubicBezTo>
                  <a:cubicBezTo>
                    <a:pt x="1094" y="364"/>
                    <a:pt x="1091" y="370"/>
                    <a:pt x="1091" y="377"/>
                  </a:cubicBezTo>
                  <a:cubicBezTo>
                    <a:pt x="1091" y="384"/>
                    <a:pt x="1094" y="403"/>
                    <a:pt x="1096" y="407"/>
                  </a:cubicBezTo>
                  <a:cubicBezTo>
                    <a:pt x="1098" y="410"/>
                    <a:pt x="1096" y="419"/>
                    <a:pt x="1098" y="421"/>
                  </a:cubicBezTo>
                  <a:cubicBezTo>
                    <a:pt x="1100" y="422"/>
                    <a:pt x="1099" y="425"/>
                    <a:pt x="1100" y="426"/>
                  </a:cubicBezTo>
                  <a:cubicBezTo>
                    <a:pt x="1101" y="427"/>
                    <a:pt x="1106" y="422"/>
                    <a:pt x="1109" y="419"/>
                  </a:cubicBezTo>
                  <a:cubicBezTo>
                    <a:pt x="1112" y="417"/>
                    <a:pt x="1111" y="416"/>
                    <a:pt x="1113" y="415"/>
                  </a:cubicBezTo>
                  <a:cubicBezTo>
                    <a:pt x="1115" y="413"/>
                    <a:pt x="1114" y="408"/>
                    <a:pt x="1114" y="406"/>
                  </a:cubicBezTo>
                  <a:cubicBezTo>
                    <a:pt x="1115" y="405"/>
                    <a:pt x="1119" y="404"/>
                    <a:pt x="1120" y="403"/>
                  </a:cubicBezTo>
                  <a:cubicBezTo>
                    <a:pt x="1121" y="401"/>
                    <a:pt x="1124" y="402"/>
                    <a:pt x="1126" y="401"/>
                  </a:cubicBezTo>
                  <a:cubicBezTo>
                    <a:pt x="1128" y="401"/>
                    <a:pt x="1126" y="397"/>
                    <a:pt x="1125" y="395"/>
                  </a:cubicBezTo>
                  <a:cubicBezTo>
                    <a:pt x="1125" y="392"/>
                    <a:pt x="1130" y="389"/>
                    <a:pt x="1133" y="387"/>
                  </a:cubicBezTo>
                  <a:cubicBezTo>
                    <a:pt x="1136" y="385"/>
                    <a:pt x="1139" y="389"/>
                    <a:pt x="1143" y="386"/>
                  </a:cubicBezTo>
                  <a:cubicBezTo>
                    <a:pt x="1146" y="383"/>
                    <a:pt x="1142" y="379"/>
                    <a:pt x="1141" y="378"/>
                  </a:cubicBezTo>
                  <a:cubicBezTo>
                    <a:pt x="1140" y="376"/>
                    <a:pt x="1144" y="369"/>
                    <a:pt x="1147" y="368"/>
                  </a:cubicBezTo>
                  <a:cubicBezTo>
                    <a:pt x="1149" y="367"/>
                    <a:pt x="1151" y="370"/>
                    <a:pt x="1153" y="368"/>
                  </a:cubicBezTo>
                  <a:cubicBezTo>
                    <a:pt x="1155" y="365"/>
                    <a:pt x="1151" y="362"/>
                    <a:pt x="1149" y="362"/>
                  </a:cubicBezTo>
                  <a:cubicBezTo>
                    <a:pt x="1148" y="362"/>
                    <a:pt x="1147" y="356"/>
                    <a:pt x="1151" y="353"/>
                  </a:cubicBezTo>
                  <a:cubicBezTo>
                    <a:pt x="1155" y="350"/>
                    <a:pt x="1153" y="350"/>
                    <a:pt x="1151" y="349"/>
                  </a:cubicBezTo>
                  <a:cubicBezTo>
                    <a:pt x="1148" y="348"/>
                    <a:pt x="1148" y="349"/>
                    <a:pt x="1146" y="349"/>
                  </a:cubicBezTo>
                  <a:cubicBezTo>
                    <a:pt x="1144" y="349"/>
                    <a:pt x="1141" y="345"/>
                    <a:pt x="1145" y="341"/>
                  </a:cubicBezTo>
                  <a:cubicBezTo>
                    <a:pt x="1148" y="337"/>
                    <a:pt x="1151" y="337"/>
                    <a:pt x="1151" y="334"/>
                  </a:cubicBezTo>
                  <a:cubicBezTo>
                    <a:pt x="1152" y="330"/>
                    <a:pt x="1156" y="325"/>
                    <a:pt x="1157" y="324"/>
                  </a:cubicBezTo>
                  <a:cubicBezTo>
                    <a:pt x="1158" y="322"/>
                    <a:pt x="1163" y="324"/>
                    <a:pt x="1164" y="323"/>
                  </a:cubicBezTo>
                  <a:cubicBezTo>
                    <a:pt x="1166" y="323"/>
                    <a:pt x="1166" y="327"/>
                    <a:pt x="1168" y="325"/>
                  </a:cubicBezTo>
                  <a:cubicBezTo>
                    <a:pt x="1170" y="323"/>
                    <a:pt x="1173" y="317"/>
                    <a:pt x="1176" y="317"/>
                  </a:cubicBezTo>
                  <a:cubicBezTo>
                    <a:pt x="1178" y="317"/>
                    <a:pt x="1177" y="321"/>
                    <a:pt x="1177" y="324"/>
                  </a:cubicBezTo>
                  <a:cubicBezTo>
                    <a:pt x="1178" y="327"/>
                    <a:pt x="1180" y="323"/>
                    <a:pt x="1185" y="320"/>
                  </a:cubicBezTo>
                  <a:cubicBezTo>
                    <a:pt x="1190" y="316"/>
                    <a:pt x="1201" y="317"/>
                    <a:pt x="1205" y="318"/>
                  </a:cubicBezTo>
                  <a:cubicBezTo>
                    <a:pt x="1208" y="320"/>
                    <a:pt x="1209" y="324"/>
                    <a:pt x="1211" y="323"/>
                  </a:cubicBezTo>
                  <a:cubicBezTo>
                    <a:pt x="1214" y="323"/>
                    <a:pt x="1211" y="319"/>
                    <a:pt x="1214" y="319"/>
                  </a:cubicBezTo>
                  <a:cubicBezTo>
                    <a:pt x="1217" y="318"/>
                    <a:pt x="1222" y="315"/>
                    <a:pt x="1226" y="312"/>
                  </a:cubicBezTo>
                  <a:cubicBezTo>
                    <a:pt x="1230" y="309"/>
                    <a:pt x="1229" y="311"/>
                    <a:pt x="1231" y="309"/>
                  </a:cubicBezTo>
                  <a:cubicBezTo>
                    <a:pt x="1233" y="306"/>
                    <a:pt x="1235" y="307"/>
                    <a:pt x="1235" y="306"/>
                  </a:cubicBezTo>
                  <a:cubicBezTo>
                    <a:pt x="1236" y="304"/>
                    <a:pt x="1241" y="301"/>
                    <a:pt x="1249" y="300"/>
                  </a:cubicBezTo>
                  <a:cubicBezTo>
                    <a:pt x="1256" y="298"/>
                    <a:pt x="1266" y="293"/>
                    <a:pt x="1265" y="291"/>
                  </a:cubicBezTo>
                  <a:cubicBezTo>
                    <a:pt x="1265" y="290"/>
                    <a:pt x="1268" y="289"/>
                    <a:pt x="1269" y="291"/>
                  </a:cubicBezTo>
                  <a:cubicBezTo>
                    <a:pt x="1269" y="292"/>
                    <a:pt x="1272" y="292"/>
                    <a:pt x="1276" y="293"/>
                  </a:cubicBezTo>
                  <a:cubicBezTo>
                    <a:pt x="1280" y="293"/>
                    <a:pt x="1282" y="295"/>
                    <a:pt x="1285" y="292"/>
                  </a:cubicBezTo>
                  <a:cubicBezTo>
                    <a:pt x="1288" y="289"/>
                    <a:pt x="1284" y="288"/>
                    <a:pt x="1284" y="285"/>
                  </a:cubicBezTo>
                  <a:cubicBezTo>
                    <a:pt x="1285" y="283"/>
                    <a:pt x="1279" y="280"/>
                    <a:pt x="1280" y="278"/>
                  </a:cubicBezTo>
                  <a:cubicBezTo>
                    <a:pt x="1280" y="275"/>
                    <a:pt x="1276" y="269"/>
                    <a:pt x="1274" y="270"/>
                  </a:cubicBezTo>
                  <a:cubicBezTo>
                    <a:pt x="1273" y="271"/>
                    <a:pt x="1270" y="269"/>
                    <a:pt x="1270" y="267"/>
                  </a:cubicBezTo>
                  <a:cubicBezTo>
                    <a:pt x="1270" y="265"/>
                    <a:pt x="1269" y="263"/>
                    <a:pt x="1267" y="264"/>
                  </a:cubicBezTo>
                  <a:cubicBezTo>
                    <a:pt x="1265" y="266"/>
                    <a:pt x="1261" y="265"/>
                    <a:pt x="1260" y="263"/>
                  </a:cubicBezTo>
                  <a:cubicBezTo>
                    <a:pt x="1260" y="261"/>
                    <a:pt x="1265" y="259"/>
                    <a:pt x="1268" y="261"/>
                  </a:cubicBezTo>
                  <a:cubicBezTo>
                    <a:pt x="1272" y="262"/>
                    <a:pt x="1271" y="264"/>
                    <a:pt x="1273" y="265"/>
                  </a:cubicBezTo>
                  <a:cubicBezTo>
                    <a:pt x="1274" y="266"/>
                    <a:pt x="1279" y="265"/>
                    <a:pt x="1282" y="264"/>
                  </a:cubicBezTo>
                  <a:cubicBezTo>
                    <a:pt x="1284" y="263"/>
                    <a:pt x="1291" y="261"/>
                    <a:pt x="1292" y="259"/>
                  </a:cubicBezTo>
                  <a:cubicBezTo>
                    <a:pt x="1294" y="256"/>
                    <a:pt x="1292" y="256"/>
                    <a:pt x="1295" y="254"/>
                  </a:cubicBezTo>
                  <a:cubicBezTo>
                    <a:pt x="1297" y="253"/>
                    <a:pt x="1295" y="251"/>
                    <a:pt x="1293" y="250"/>
                  </a:cubicBezTo>
                  <a:cubicBezTo>
                    <a:pt x="1291" y="249"/>
                    <a:pt x="1292" y="246"/>
                    <a:pt x="1294" y="246"/>
                  </a:cubicBezTo>
                  <a:cubicBezTo>
                    <a:pt x="1296" y="246"/>
                    <a:pt x="1295" y="243"/>
                    <a:pt x="1297" y="243"/>
                  </a:cubicBezTo>
                  <a:cubicBezTo>
                    <a:pt x="1298" y="243"/>
                    <a:pt x="1298" y="244"/>
                    <a:pt x="1301" y="243"/>
                  </a:cubicBezTo>
                  <a:cubicBezTo>
                    <a:pt x="1304" y="242"/>
                    <a:pt x="1301" y="245"/>
                    <a:pt x="1300" y="247"/>
                  </a:cubicBezTo>
                  <a:cubicBezTo>
                    <a:pt x="1299" y="249"/>
                    <a:pt x="1302" y="251"/>
                    <a:pt x="1303" y="253"/>
                  </a:cubicBezTo>
                  <a:cubicBezTo>
                    <a:pt x="1303" y="254"/>
                    <a:pt x="1308" y="254"/>
                    <a:pt x="1311" y="253"/>
                  </a:cubicBezTo>
                  <a:cubicBezTo>
                    <a:pt x="1314" y="251"/>
                    <a:pt x="1323" y="255"/>
                    <a:pt x="1324" y="257"/>
                  </a:cubicBezTo>
                  <a:cubicBezTo>
                    <a:pt x="1324" y="259"/>
                    <a:pt x="1326" y="262"/>
                    <a:pt x="1329" y="264"/>
                  </a:cubicBezTo>
                  <a:cubicBezTo>
                    <a:pt x="1333" y="266"/>
                    <a:pt x="1337" y="265"/>
                    <a:pt x="1337" y="267"/>
                  </a:cubicBezTo>
                  <a:cubicBezTo>
                    <a:pt x="1338" y="269"/>
                    <a:pt x="1340" y="269"/>
                    <a:pt x="1342" y="269"/>
                  </a:cubicBezTo>
                  <a:cubicBezTo>
                    <a:pt x="1344" y="269"/>
                    <a:pt x="1345" y="271"/>
                    <a:pt x="1347" y="269"/>
                  </a:cubicBezTo>
                  <a:cubicBezTo>
                    <a:pt x="1348" y="268"/>
                    <a:pt x="1349" y="270"/>
                    <a:pt x="1351" y="269"/>
                  </a:cubicBezTo>
                  <a:cubicBezTo>
                    <a:pt x="1353" y="267"/>
                    <a:pt x="1347" y="266"/>
                    <a:pt x="1347" y="264"/>
                  </a:cubicBezTo>
                  <a:cubicBezTo>
                    <a:pt x="1348" y="263"/>
                    <a:pt x="1350" y="265"/>
                    <a:pt x="1351" y="265"/>
                  </a:cubicBezTo>
                  <a:cubicBezTo>
                    <a:pt x="1353" y="265"/>
                    <a:pt x="1351" y="261"/>
                    <a:pt x="1352" y="261"/>
                  </a:cubicBezTo>
                  <a:cubicBezTo>
                    <a:pt x="1353" y="261"/>
                    <a:pt x="1352" y="254"/>
                    <a:pt x="1351" y="253"/>
                  </a:cubicBezTo>
                  <a:cubicBezTo>
                    <a:pt x="1350" y="253"/>
                    <a:pt x="1351" y="250"/>
                    <a:pt x="1353" y="252"/>
                  </a:cubicBezTo>
                  <a:cubicBezTo>
                    <a:pt x="1356" y="254"/>
                    <a:pt x="1360" y="254"/>
                    <a:pt x="1363" y="254"/>
                  </a:cubicBezTo>
                  <a:cubicBezTo>
                    <a:pt x="1365" y="254"/>
                    <a:pt x="1363" y="252"/>
                    <a:pt x="1361" y="252"/>
                  </a:cubicBezTo>
                  <a:cubicBezTo>
                    <a:pt x="1359" y="252"/>
                    <a:pt x="1361" y="250"/>
                    <a:pt x="1362" y="251"/>
                  </a:cubicBezTo>
                  <a:cubicBezTo>
                    <a:pt x="1364" y="252"/>
                    <a:pt x="1367" y="253"/>
                    <a:pt x="1367" y="252"/>
                  </a:cubicBezTo>
                  <a:cubicBezTo>
                    <a:pt x="1367" y="250"/>
                    <a:pt x="1368" y="247"/>
                    <a:pt x="1371" y="247"/>
                  </a:cubicBezTo>
                  <a:cubicBezTo>
                    <a:pt x="1373" y="247"/>
                    <a:pt x="1374" y="246"/>
                    <a:pt x="1372" y="245"/>
                  </a:cubicBezTo>
                  <a:close/>
                  <a:moveTo>
                    <a:pt x="709" y="401"/>
                  </a:moveTo>
                  <a:cubicBezTo>
                    <a:pt x="702" y="407"/>
                    <a:pt x="688" y="409"/>
                    <a:pt x="688" y="414"/>
                  </a:cubicBezTo>
                  <a:cubicBezTo>
                    <a:pt x="688" y="419"/>
                    <a:pt x="672" y="421"/>
                    <a:pt x="671" y="419"/>
                  </a:cubicBezTo>
                  <a:cubicBezTo>
                    <a:pt x="669" y="417"/>
                    <a:pt x="683" y="416"/>
                    <a:pt x="686" y="409"/>
                  </a:cubicBezTo>
                  <a:cubicBezTo>
                    <a:pt x="689" y="402"/>
                    <a:pt x="701" y="398"/>
                    <a:pt x="707" y="389"/>
                  </a:cubicBezTo>
                  <a:cubicBezTo>
                    <a:pt x="712" y="382"/>
                    <a:pt x="715" y="372"/>
                    <a:pt x="718" y="373"/>
                  </a:cubicBezTo>
                  <a:cubicBezTo>
                    <a:pt x="720" y="373"/>
                    <a:pt x="716" y="395"/>
                    <a:pt x="709" y="401"/>
                  </a:cubicBezTo>
                  <a:close/>
                  <a:moveTo>
                    <a:pt x="739" y="122"/>
                  </a:moveTo>
                  <a:cubicBezTo>
                    <a:pt x="738" y="124"/>
                    <a:pt x="733" y="124"/>
                    <a:pt x="734" y="126"/>
                  </a:cubicBezTo>
                  <a:cubicBezTo>
                    <a:pt x="737" y="129"/>
                    <a:pt x="749" y="127"/>
                    <a:pt x="749" y="123"/>
                  </a:cubicBezTo>
                  <a:cubicBezTo>
                    <a:pt x="749" y="119"/>
                    <a:pt x="740" y="120"/>
                    <a:pt x="739" y="122"/>
                  </a:cubicBezTo>
                  <a:close/>
                  <a:moveTo>
                    <a:pt x="275" y="141"/>
                  </a:moveTo>
                  <a:cubicBezTo>
                    <a:pt x="275" y="143"/>
                    <a:pt x="273" y="145"/>
                    <a:pt x="269" y="145"/>
                  </a:cubicBezTo>
                  <a:cubicBezTo>
                    <a:pt x="264" y="145"/>
                    <a:pt x="271" y="148"/>
                    <a:pt x="272" y="150"/>
                  </a:cubicBezTo>
                  <a:cubicBezTo>
                    <a:pt x="272" y="153"/>
                    <a:pt x="267" y="151"/>
                    <a:pt x="267" y="155"/>
                  </a:cubicBezTo>
                  <a:cubicBezTo>
                    <a:pt x="267" y="159"/>
                    <a:pt x="258" y="155"/>
                    <a:pt x="257" y="160"/>
                  </a:cubicBezTo>
                  <a:cubicBezTo>
                    <a:pt x="256" y="166"/>
                    <a:pt x="261" y="165"/>
                    <a:pt x="265" y="165"/>
                  </a:cubicBezTo>
                  <a:cubicBezTo>
                    <a:pt x="269" y="165"/>
                    <a:pt x="263" y="169"/>
                    <a:pt x="266" y="171"/>
                  </a:cubicBezTo>
                  <a:cubicBezTo>
                    <a:pt x="269" y="173"/>
                    <a:pt x="271" y="172"/>
                    <a:pt x="269" y="168"/>
                  </a:cubicBezTo>
                  <a:cubicBezTo>
                    <a:pt x="267" y="164"/>
                    <a:pt x="279" y="170"/>
                    <a:pt x="276" y="173"/>
                  </a:cubicBezTo>
                  <a:cubicBezTo>
                    <a:pt x="272" y="176"/>
                    <a:pt x="281" y="178"/>
                    <a:pt x="286" y="179"/>
                  </a:cubicBezTo>
                  <a:cubicBezTo>
                    <a:pt x="291" y="179"/>
                    <a:pt x="307" y="182"/>
                    <a:pt x="307" y="179"/>
                  </a:cubicBezTo>
                  <a:cubicBezTo>
                    <a:pt x="307" y="176"/>
                    <a:pt x="301" y="174"/>
                    <a:pt x="296" y="169"/>
                  </a:cubicBezTo>
                  <a:cubicBezTo>
                    <a:pt x="291" y="164"/>
                    <a:pt x="287" y="155"/>
                    <a:pt x="293" y="152"/>
                  </a:cubicBezTo>
                  <a:cubicBezTo>
                    <a:pt x="299" y="148"/>
                    <a:pt x="294" y="146"/>
                    <a:pt x="300" y="142"/>
                  </a:cubicBezTo>
                  <a:cubicBezTo>
                    <a:pt x="305" y="138"/>
                    <a:pt x="302" y="134"/>
                    <a:pt x="307" y="134"/>
                  </a:cubicBezTo>
                  <a:cubicBezTo>
                    <a:pt x="311" y="133"/>
                    <a:pt x="306" y="129"/>
                    <a:pt x="311" y="128"/>
                  </a:cubicBezTo>
                  <a:cubicBezTo>
                    <a:pt x="316" y="128"/>
                    <a:pt x="317" y="122"/>
                    <a:pt x="316" y="121"/>
                  </a:cubicBezTo>
                  <a:cubicBezTo>
                    <a:pt x="315" y="119"/>
                    <a:pt x="321" y="121"/>
                    <a:pt x="324" y="118"/>
                  </a:cubicBezTo>
                  <a:cubicBezTo>
                    <a:pt x="326" y="115"/>
                    <a:pt x="332" y="117"/>
                    <a:pt x="334" y="113"/>
                  </a:cubicBezTo>
                  <a:cubicBezTo>
                    <a:pt x="336" y="109"/>
                    <a:pt x="364" y="100"/>
                    <a:pt x="379" y="96"/>
                  </a:cubicBezTo>
                  <a:cubicBezTo>
                    <a:pt x="394" y="93"/>
                    <a:pt x="405" y="86"/>
                    <a:pt x="400" y="82"/>
                  </a:cubicBezTo>
                  <a:cubicBezTo>
                    <a:pt x="394" y="78"/>
                    <a:pt x="379" y="83"/>
                    <a:pt x="375" y="87"/>
                  </a:cubicBezTo>
                  <a:cubicBezTo>
                    <a:pt x="371" y="90"/>
                    <a:pt x="366" y="88"/>
                    <a:pt x="362" y="90"/>
                  </a:cubicBezTo>
                  <a:cubicBezTo>
                    <a:pt x="358" y="92"/>
                    <a:pt x="350" y="94"/>
                    <a:pt x="346" y="91"/>
                  </a:cubicBezTo>
                  <a:cubicBezTo>
                    <a:pt x="342" y="88"/>
                    <a:pt x="337" y="94"/>
                    <a:pt x="334" y="94"/>
                  </a:cubicBezTo>
                  <a:cubicBezTo>
                    <a:pt x="331" y="94"/>
                    <a:pt x="327" y="97"/>
                    <a:pt x="324" y="97"/>
                  </a:cubicBezTo>
                  <a:cubicBezTo>
                    <a:pt x="321" y="97"/>
                    <a:pt x="314" y="99"/>
                    <a:pt x="314" y="101"/>
                  </a:cubicBezTo>
                  <a:cubicBezTo>
                    <a:pt x="313" y="103"/>
                    <a:pt x="307" y="103"/>
                    <a:pt x="307" y="105"/>
                  </a:cubicBezTo>
                  <a:cubicBezTo>
                    <a:pt x="307" y="108"/>
                    <a:pt x="303" y="110"/>
                    <a:pt x="301" y="108"/>
                  </a:cubicBezTo>
                  <a:cubicBezTo>
                    <a:pt x="298" y="105"/>
                    <a:pt x="295" y="110"/>
                    <a:pt x="299" y="113"/>
                  </a:cubicBezTo>
                  <a:cubicBezTo>
                    <a:pt x="302" y="116"/>
                    <a:pt x="292" y="116"/>
                    <a:pt x="294" y="118"/>
                  </a:cubicBezTo>
                  <a:cubicBezTo>
                    <a:pt x="296" y="120"/>
                    <a:pt x="291" y="121"/>
                    <a:pt x="292" y="123"/>
                  </a:cubicBezTo>
                  <a:cubicBezTo>
                    <a:pt x="293" y="126"/>
                    <a:pt x="288" y="126"/>
                    <a:pt x="285" y="127"/>
                  </a:cubicBezTo>
                  <a:cubicBezTo>
                    <a:pt x="281" y="128"/>
                    <a:pt x="279" y="132"/>
                    <a:pt x="284" y="133"/>
                  </a:cubicBezTo>
                  <a:cubicBezTo>
                    <a:pt x="288" y="133"/>
                    <a:pt x="281" y="134"/>
                    <a:pt x="282" y="137"/>
                  </a:cubicBezTo>
                  <a:cubicBezTo>
                    <a:pt x="282" y="141"/>
                    <a:pt x="274" y="138"/>
                    <a:pt x="275" y="141"/>
                  </a:cubicBezTo>
                  <a:close/>
                </a:path>
              </a:pathLst>
            </a:custGeom>
            <a:solidFill>
              <a:schemeClr val="accent1">
                <a:lumMod val="20000"/>
                <a:lumOff val="80000"/>
              </a:schemeClr>
            </a:solidFill>
            <a:ln w="3175" cap="flat">
              <a:solidFill>
                <a:schemeClr val="accent1">
                  <a:lumMod val="40000"/>
                  <a:lumOff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2" name="Freeform 161"/>
            <p:cNvSpPr>
              <a:spLocks/>
            </p:cNvSpPr>
            <p:nvPr/>
          </p:nvSpPr>
          <p:spPr bwMode="auto">
            <a:xfrm>
              <a:off x="9029150" y="5897109"/>
              <a:ext cx="512763" cy="534988"/>
            </a:xfrm>
            <a:custGeom>
              <a:avLst/>
              <a:gdLst>
                <a:gd name="T0" fmla="*/ 132 w 148"/>
                <a:gd name="T1" fmla="*/ 72 h 154"/>
                <a:gd name="T2" fmla="*/ 132 w 148"/>
                <a:gd name="T3" fmla="*/ 67 h 154"/>
                <a:gd name="T4" fmla="*/ 130 w 148"/>
                <a:gd name="T5" fmla="*/ 64 h 154"/>
                <a:gd name="T6" fmla="*/ 133 w 148"/>
                <a:gd name="T7" fmla="*/ 57 h 154"/>
                <a:gd name="T8" fmla="*/ 135 w 148"/>
                <a:gd name="T9" fmla="*/ 50 h 154"/>
                <a:gd name="T10" fmla="*/ 139 w 148"/>
                <a:gd name="T11" fmla="*/ 37 h 154"/>
                <a:gd name="T12" fmla="*/ 145 w 148"/>
                <a:gd name="T13" fmla="*/ 31 h 154"/>
                <a:gd name="T14" fmla="*/ 145 w 148"/>
                <a:gd name="T15" fmla="*/ 23 h 154"/>
                <a:gd name="T16" fmla="*/ 146 w 148"/>
                <a:gd name="T17" fmla="*/ 16 h 154"/>
                <a:gd name="T18" fmla="*/ 132 w 148"/>
                <a:gd name="T19" fmla="*/ 9 h 154"/>
                <a:gd name="T20" fmla="*/ 123 w 148"/>
                <a:gd name="T21" fmla="*/ 8 h 154"/>
                <a:gd name="T22" fmla="*/ 117 w 148"/>
                <a:gd name="T23" fmla="*/ 2 h 154"/>
                <a:gd name="T24" fmla="*/ 112 w 148"/>
                <a:gd name="T25" fmla="*/ 4 h 154"/>
                <a:gd name="T26" fmla="*/ 96 w 148"/>
                <a:gd name="T27" fmla="*/ 4 h 154"/>
                <a:gd name="T28" fmla="*/ 81 w 148"/>
                <a:gd name="T29" fmla="*/ 6 h 154"/>
                <a:gd name="T30" fmla="*/ 64 w 148"/>
                <a:gd name="T31" fmla="*/ 8 h 154"/>
                <a:gd name="T32" fmla="*/ 49 w 148"/>
                <a:gd name="T33" fmla="*/ 10 h 154"/>
                <a:gd name="T34" fmla="*/ 47 w 148"/>
                <a:gd name="T35" fmla="*/ 24 h 154"/>
                <a:gd name="T36" fmla="*/ 39 w 148"/>
                <a:gd name="T37" fmla="*/ 50 h 154"/>
                <a:gd name="T38" fmla="*/ 31 w 148"/>
                <a:gd name="T39" fmla="*/ 72 h 154"/>
                <a:gd name="T40" fmla="*/ 23 w 148"/>
                <a:gd name="T41" fmla="*/ 82 h 154"/>
                <a:gd name="T42" fmla="*/ 13 w 148"/>
                <a:gd name="T43" fmla="*/ 82 h 154"/>
                <a:gd name="T44" fmla="*/ 0 w 148"/>
                <a:gd name="T45" fmla="*/ 86 h 154"/>
                <a:gd name="T46" fmla="*/ 3 w 148"/>
                <a:gd name="T47" fmla="*/ 96 h 154"/>
                <a:gd name="T48" fmla="*/ 34 w 148"/>
                <a:gd name="T49" fmla="*/ 93 h 154"/>
                <a:gd name="T50" fmla="*/ 38 w 148"/>
                <a:gd name="T51" fmla="*/ 106 h 154"/>
                <a:gd name="T52" fmla="*/ 55 w 148"/>
                <a:gd name="T53" fmla="*/ 109 h 154"/>
                <a:gd name="T54" fmla="*/ 64 w 148"/>
                <a:gd name="T55" fmla="*/ 102 h 154"/>
                <a:gd name="T56" fmla="*/ 73 w 148"/>
                <a:gd name="T57" fmla="*/ 105 h 154"/>
                <a:gd name="T58" fmla="*/ 74 w 148"/>
                <a:gd name="T59" fmla="*/ 123 h 154"/>
                <a:gd name="T60" fmla="*/ 78 w 148"/>
                <a:gd name="T61" fmla="*/ 136 h 154"/>
                <a:gd name="T62" fmla="*/ 89 w 148"/>
                <a:gd name="T63" fmla="*/ 133 h 154"/>
                <a:gd name="T64" fmla="*/ 93 w 148"/>
                <a:gd name="T65" fmla="*/ 135 h 154"/>
                <a:gd name="T66" fmla="*/ 101 w 148"/>
                <a:gd name="T67" fmla="*/ 137 h 154"/>
                <a:gd name="T68" fmla="*/ 110 w 148"/>
                <a:gd name="T69" fmla="*/ 143 h 154"/>
                <a:gd name="T70" fmla="*/ 116 w 148"/>
                <a:gd name="T71" fmla="*/ 140 h 154"/>
                <a:gd name="T72" fmla="*/ 127 w 148"/>
                <a:gd name="T73" fmla="*/ 146 h 154"/>
                <a:gd name="T74" fmla="*/ 135 w 148"/>
                <a:gd name="T75" fmla="*/ 153 h 154"/>
                <a:gd name="T76" fmla="*/ 136 w 148"/>
                <a:gd name="T77" fmla="*/ 144 h 154"/>
                <a:gd name="T78" fmla="*/ 125 w 148"/>
                <a:gd name="T79" fmla="*/ 139 h 154"/>
                <a:gd name="T80" fmla="*/ 127 w 148"/>
                <a:gd name="T81" fmla="*/ 123 h 154"/>
                <a:gd name="T82" fmla="*/ 130 w 148"/>
                <a:gd name="T83" fmla="*/ 113 h 154"/>
                <a:gd name="T84" fmla="*/ 140 w 148"/>
                <a:gd name="T85" fmla="*/ 111 h 154"/>
                <a:gd name="T86" fmla="*/ 135 w 148"/>
                <a:gd name="T87" fmla="*/ 10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8" h="154">
                  <a:moveTo>
                    <a:pt x="135" y="102"/>
                  </a:moveTo>
                  <a:cubicBezTo>
                    <a:pt x="131" y="100"/>
                    <a:pt x="130" y="73"/>
                    <a:pt x="132" y="72"/>
                  </a:cubicBezTo>
                  <a:cubicBezTo>
                    <a:pt x="132" y="72"/>
                    <a:pt x="132" y="72"/>
                    <a:pt x="132" y="73"/>
                  </a:cubicBezTo>
                  <a:cubicBezTo>
                    <a:pt x="132" y="67"/>
                    <a:pt x="132" y="67"/>
                    <a:pt x="132" y="67"/>
                  </a:cubicBezTo>
                  <a:cubicBezTo>
                    <a:pt x="132" y="67"/>
                    <a:pt x="132" y="67"/>
                    <a:pt x="131" y="66"/>
                  </a:cubicBezTo>
                  <a:cubicBezTo>
                    <a:pt x="131" y="66"/>
                    <a:pt x="130" y="66"/>
                    <a:pt x="130" y="64"/>
                  </a:cubicBezTo>
                  <a:cubicBezTo>
                    <a:pt x="130" y="62"/>
                    <a:pt x="132" y="62"/>
                    <a:pt x="132" y="62"/>
                  </a:cubicBezTo>
                  <a:cubicBezTo>
                    <a:pt x="132" y="62"/>
                    <a:pt x="131" y="57"/>
                    <a:pt x="133" y="57"/>
                  </a:cubicBezTo>
                  <a:cubicBezTo>
                    <a:pt x="134" y="57"/>
                    <a:pt x="134" y="56"/>
                    <a:pt x="134" y="56"/>
                  </a:cubicBezTo>
                  <a:cubicBezTo>
                    <a:pt x="135" y="55"/>
                    <a:pt x="135" y="52"/>
                    <a:pt x="135" y="50"/>
                  </a:cubicBezTo>
                  <a:cubicBezTo>
                    <a:pt x="135" y="48"/>
                    <a:pt x="136" y="45"/>
                    <a:pt x="137" y="43"/>
                  </a:cubicBezTo>
                  <a:cubicBezTo>
                    <a:pt x="138" y="41"/>
                    <a:pt x="137" y="38"/>
                    <a:pt x="139" y="37"/>
                  </a:cubicBezTo>
                  <a:cubicBezTo>
                    <a:pt x="140" y="36"/>
                    <a:pt x="140" y="33"/>
                    <a:pt x="142" y="33"/>
                  </a:cubicBezTo>
                  <a:cubicBezTo>
                    <a:pt x="144" y="32"/>
                    <a:pt x="145" y="32"/>
                    <a:pt x="145" y="31"/>
                  </a:cubicBezTo>
                  <a:cubicBezTo>
                    <a:pt x="145" y="30"/>
                    <a:pt x="148" y="28"/>
                    <a:pt x="148" y="27"/>
                  </a:cubicBezTo>
                  <a:cubicBezTo>
                    <a:pt x="148" y="25"/>
                    <a:pt x="145" y="25"/>
                    <a:pt x="145" y="23"/>
                  </a:cubicBezTo>
                  <a:cubicBezTo>
                    <a:pt x="145" y="21"/>
                    <a:pt x="146" y="16"/>
                    <a:pt x="146" y="16"/>
                  </a:cubicBezTo>
                  <a:cubicBezTo>
                    <a:pt x="146" y="16"/>
                    <a:pt x="146" y="16"/>
                    <a:pt x="146" y="16"/>
                  </a:cubicBezTo>
                  <a:cubicBezTo>
                    <a:pt x="142" y="12"/>
                    <a:pt x="137" y="8"/>
                    <a:pt x="136" y="8"/>
                  </a:cubicBezTo>
                  <a:cubicBezTo>
                    <a:pt x="135" y="7"/>
                    <a:pt x="132" y="9"/>
                    <a:pt x="132" y="9"/>
                  </a:cubicBezTo>
                  <a:cubicBezTo>
                    <a:pt x="132" y="9"/>
                    <a:pt x="130" y="6"/>
                    <a:pt x="128" y="8"/>
                  </a:cubicBezTo>
                  <a:cubicBezTo>
                    <a:pt x="126" y="10"/>
                    <a:pt x="123" y="8"/>
                    <a:pt x="123" y="8"/>
                  </a:cubicBezTo>
                  <a:cubicBezTo>
                    <a:pt x="123" y="8"/>
                    <a:pt x="121" y="7"/>
                    <a:pt x="120" y="4"/>
                  </a:cubicBezTo>
                  <a:cubicBezTo>
                    <a:pt x="119" y="3"/>
                    <a:pt x="118" y="3"/>
                    <a:pt x="117" y="2"/>
                  </a:cubicBezTo>
                  <a:cubicBezTo>
                    <a:pt x="118" y="3"/>
                    <a:pt x="118" y="3"/>
                    <a:pt x="118" y="3"/>
                  </a:cubicBezTo>
                  <a:cubicBezTo>
                    <a:pt x="112" y="4"/>
                    <a:pt x="112" y="4"/>
                    <a:pt x="112" y="4"/>
                  </a:cubicBezTo>
                  <a:cubicBezTo>
                    <a:pt x="112" y="4"/>
                    <a:pt x="104" y="0"/>
                    <a:pt x="103" y="3"/>
                  </a:cubicBezTo>
                  <a:cubicBezTo>
                    <a:pt x="101" y="5"/>
                    <a:pt x="100" y="4"/>
                    <a:pt x="96" y="4"/>
                  </a:cubicBezTo>
                  <a:cubicBezTo>
                    <a:pt x="93" y="4"/>
                    <a:pt x="90" y="5"/>
                    <a:pt x="88" y="6"/>
                  </a:cubicBezTo>
                  <a:cubicBezTo>
                    <a:pt x="86" y="7"/>
                    <a:pt x="83" y="5"/>
                    <a:pt x="81" y="6"/>
                  </a:cubicBezTo>
                  <a:cubicBezTo>
                    <a:pt x="80" y="7"/>
                    <a:pt x="79" y="11"/>
                    <a:pt x="79" y="11"/>
                  </a:cubicBezTo>
                  <a:cubicBezTo>
                    <a:pt x="64" y="8"/>
                    <a:pt x="64" y="8"/>
                    <a:pt x="64" y="8"/>
                  </a:cubicBezTo>
                  <a:cubicBezTo>
                    <a:pt x="64" y="8"/>
                    <a:pt x="61" y="4"/>
                    <a:pt x="57" y="4"/>
                  </a:cubicBezTo>
                  <a:cubicBezTo>
                    <a:pt x="54" y="4"/>
                    <a:pt x="49" y="10"/>
                    <a:pt x="49" y="10"/>
                  </a:cubicBezTo>
                  <a:cubicBezTo>
                    <a:pt x="49" y="16"/>
                    <a:pt x="49" y="16"/>
                    <a:pt x="49" y="16"/>
                  </a:cubicBezTo>
                  <a:cubicBezTo>
                    <a:pt x="49" y="19"/>
                    <a:pt x="49" y="22"/>
                    <a:pt x="47" y="24"/>
                  </a:cubicBezTo>
                  <a:cubicBezTo>
                    <a:pt x="46" y="27"/>
                    <a:pt x="44" y="28"/>
                    <a:pt x="44" y="33"/>
                  </a:cubicBezTo>
                  <a:cubicBezTo>
                    <a:pt x="44" y="38"/>
                    <a:pt x="39" y="46"/>
                    <a:pt x="39" y="50"/>
                  </a:cubicBezTo>
                  <a:cubicBezTo>
                    <a:pt x="39" y="54"/>
                    <a:pt x="32" y="56"/>
                    <a:pt x="32" y="58"/>
                  </a:cubicBezTo>
                  <a:cubicBezTo>
                    <a:pt x="32" y="61"/>
                    <a:pt x="31" y="66"/>
                    <a:pt x="31" y="72"/>
                  </a:cubicBezTo>
                  <a:cubicBezTo>
                    <a:pt x="31" y="77"/>
                    <a:pt x="28" y="73"/>
                    <a:pt x="28" y="78"/>
                  </a:cubicBezTo>
                  <a:cubicBezTo>
                    <a:pt x="28" y="83"/>
                    <a:pt x="26" y="80"/>
                    <a:pt x="23" y="82"/>
                  </a:cubicBezTo>
                  <a:cubicBezTo>
                    <a:pt x="21" y="85"/>
                    <a:pt x="20" y="85"/>
                    <a:pt x="20" y="83"/>
                  </a:cubicBezTo>
                  <a:cubicBezTo>
                    <a:pt x="20" y="80"/>
                    <a:pt x="16" y="80"/>
                    <a:pt x="13" y="82"/>
                  </a:cubicBezTo>
                  <a:cubicBezTo>
                    <a:pt x="10" y="85"/>
                    <a:pt x="9" y="82"/>
                    <a:pt x="8" y="82"/>
                  </a:cubicBezTo>
                  <a:cubicBezTo>
                    <a:pt x="7" y="82"/>
                    <a:pt x="3" y="84"/>
                    <a:pt x="0" y="86"/>
                  </a:cubicBezTo>
                  <a:cubicBezTo>
                    <a:pt x="2" y="89"/>
                    <a:pt x="2" y="92"/>
                    <a:pt x="3" y="95"/>
                  </a:cubicBezTo>
                  <a:cubicBezTo>
                    <a:pt x="3" y="95"/>
                    <a:pt x="3" y="95"/>
                    <a:pt x="3" y="96"/>
                  </a:cubicBezTo>
                  <a:cubicBezTo>
                    <a:pt x="5" y="94"/>
                    <a:pt x="7" y="93"/>
                    <a:pt x="8" y="93"/>
                  </a:cubicBezTo>
                  <a:cubicBezTo>
                    <a:pt x="10" y="93"/>
                    <a:pt x="34" y="93"/>
                    <a:pt x="34" y="93"/>
                  </a:cubicBezTo>
                  <a:cubicBezTo>
                    <a:pt x="34" y="93"/>
                    <a:pt x="36" y="97"/>
                    <a:pt x="35" y="100"/>
                  </a:cubicBezTo>
                  <a:cubicBezTo>
                    <a:pt x="35" y="103"/>
                    <a:pt x="37" y="102"/>
                    <a:pt x="38" y="106"/>
                  </a:cubicBezTo>
                  <a:cubicBezTo>
                    <a:pt x="40" y="110"/>
                    <a:pt x="42" y="112"/>
                    <a:pt x="45" y="111"/>
                  </a:cubicBezTo>
                  <a:cubicBezTo>
                    <a:pt x="49" y="110"/>
                    <a:pt x="53" y="109"/>
                    <a:pt x="55" y="109"/>
                  </a:cubicBezTo>
                  <a:cubicBezTo>
                    <a:pt x="56" y="110"/>
                    <a:pt x="56" y="103"/>
                    <a:pt x="58" y="102"/>
                  </a:cubicBezTo>
                  <a:cubicBezTo>
                    <a:pt x="60" y="101"/>
                    <a:pt x="64" y="102"/>
                    <a:pt x="64" y="102"/>
                  </a:cubicBezTo>
                  <a:cubicBezTo>
                    <a:pt x="64" y="102"/>
                    <a:pt x="64" y="104"/>
                    <a:pt x="68" y="104"/>
                  </a:cubicBezTo>
                  <a:cubicBezTo>
                    <a:pt x="72" y="104"/>
                    <a:pt x="73" y="103"/>
                    <a:pt x="73" y="105"/>
                  </a:cubicBezTo>
                  <a:cubicBezTo>
                    <a:pt x="73" y="108"/>
                    <a:pt x="74" y="111"/>
                    <a:pt x="75" y="112"/>
                  </a:cubicBezTo>
                  <a:cubicBezTo>
                    <a:pt x="76" y="113"/>
                    <a:pt x="72" y="122"/>
                    <a:pt x="74" y="123"/>
                  </a:cubicBezTo>
                  <a:cubicBezTo>
                    <a:pt x="76" y="124"/>
                    <a:pt x="78" y="128"/>
                    <a:pt x="78" y="129"/>
                  </a:cubicBezTo>
                  <a:cubicBezTo>
                    <a:pt x="77" y="131"/>
                    <a:pt x="76" y="135"/>
                    <a:pt x="78" y="136"/>
                  </a:cubicBezTo>
                  <a:cubicBezTo>
                    <a:pt x="79" y="136"/>
                    <a:pt x="79" y="134"/>
                    <a:pt x="82" y="134"/>
                  </a:cubicBezTo>
                  <a:cubicBezTo>
                    <a:pt x="84" y="134"/>
                    <a:pt x="87" y="134"/>
                    <a:pt x="89" y="133"/>
                  </a:cubicBezTo>
                  <a:cubicBezTo>
                    <a:pt x="90" y="133"/>
                    <a:pt x="91" y="133"/>
                    <a:pt x="91" y="133"/>
                  </a:cubicBezTo>
                  <a:cubicBezTo>
                    <a:pt x="93" y="134"/>
                    <a:pt x="93" y="135"/>
                    <a:pt x="93" y="135"/>
                  </a:cubicBezTo>
                  <a:cubicBezTo>
                    <a:pt x="93" y="135"/>
                    <a:pt x="94" y="138"/>
                    <a:pt x="96" y="137"/>
                  </a:cubicBezTo>
                  <a:cubicBezTo>
                    <a:pt x="97" y="136"/>
                    <a:pt x="101" y="135"/>
                    <a:pt x="101" y="137"/>
                  </a:cubicBezTo>
                  <a:cubicBezTo>
                    <a:pt x="100" y="138"/>
                    <a:pt x="102" y="141"/>
                    <a:pt x="103" y="140"/>
                  </a:cubicBezTo>
                  <a:cubicBezTo>
                    <a:pt x="104" y="140"/>
                    <a:pt x="108" y="143"/>
                    <a:pt x="110" y="143"/>
                  </a:cubicBezTo>
                  <a:cubicBezTo>
                    <a:pt x="112" y="143"/>
                    <a:pt x="113" y="143"/>
                    <a:pt x="113" y="142"/>
                  </a:cubicBezTo>
                  <a:cubicBezTo>
                    <a:pt x="113" y="140"/>
                    <a:pt x="115" y="139"/>
                    <a:pt x="116" y="140"/>
                  </a:cubicBezTo>
                  <a:cubicBezTo>
                    <a:pt x="117" y="142"/>
                    <a:pt x="119" y="145"/>
                    <a:pt x="120" y="145"/>
                  </a:cubicBezTo>
                  <a:cubicBezTo>
                    <a:pt x="122" y="145"/>
                    <a:pt x="127" y="145"/>
                    <a:pt x="127" y="146"/>
                  </a:cubicBezTo>
                  <a:cubicBezTo>
                    <a:pt x="127" y="148"/>
                    <a:pt x="128" y="152"/>
                    <a:pt x="130" y="153"/>
                  </a:cubicBezTo>
                  <a:cubicBezTo>
                    <a:pt x="132" y="154"/>
                    <a:pt x="135" y="153"/>
                    <a:pt x="135" y="153"/>
                  </a:cubicBezTo>
                  <a:cubicBezTo>
                    <a:pt x="135" y="153"/>
                    <a:pt x="137" y="152"/>
                    <a:pt x="137" y="149"/>
                  </a:cubicBezTo>
                  <a:cubicBezTo>
                    <a:pt x="137" y="147"/>
                    <a:pt x="137" y="144"/>
                    <a:pt x="136" y="144"/>
                  </a:cubicBezTo>
                  <a:cubicBezTo>
                    <a:pt x="135" y="144"/>
                    <a:pt x="133" y="146"/>
                    <a:pt x="130" y="145"/>
                  </a:cubicBezTo>
                  <a:cubicBezTo>
                    <a:pt x="128" y="145"/>
                    <a:pt x="126" y="140"/>
                    <a:pt x="125" y="139"/>
                  </a:cubicBezTo>
                  <a:cubicBezTo>
                    <a:pt x="124" y="138"/>
                    <a:pt x="127" y="134"/>
                    <a:pt x="127" y="132"/>
                  </a:cubicBezTo>
                  <a:cubicBezTo>
                    <a:pt x="127" y="129"/>
                    <a:pt x="129" y="123"/>
                    <a:pt x="127" y="123"/>
                  </a:cubicBezTo>
                  <a:cubicBezTo>
                    <a:pt x="126" y="122"/>
                    <a:pt x="127" y="120"/>
                    <a:pt x="128" y="118"/>
                  </a:cubicBezTo>
                  <a:cubicBezTo>
                    <a:pt x="130" y="117"/>
                    <a:pt x="128" y="113"/>
                    <a:pt x="130" y="113"/>
                  </a:cubicBezTo>
                  <a:cubicBezTo>
                    <a:pt x="133" y="113"/>
                    <a:pt x="139" y="113"/>
                    <a:pt x="140" y="112"/>
                  </a:cubicBezTo>
                  <a:cubicBezTo>
                    <a:pt x="140" y="111"/>
                    <a:pt x="140" y="111"/>
                    <a:pt x="140" y="111"/>
                  </a:cubicBezTo>
                  <a:cubicBezTo>
                    <a:pt x="141" y="111"/>
                    <a:pt x="141" y="110"/>
                    <a:pt x="141" y="110"/>
                  </a:cubicBezTo>
                  <a:cubicBezTo>
                    <a:pt x="139" y="107"/>
                    <a:pt x="137" y="103"/>
                    <a:pt x="135" y="10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3" name="Freeform 162"/>
            <p:cNvSpPr>
              <a:spLocks/>
            </p:cNvSpPr>
            <p:nvPr/>
          </p:nvSpPr>
          <p:spPr bwMode="auto">
            <a:xfrm>
              <a:off x="9483175" y="6119359"/>
              <a:ext cx="46038" cy="58738"/>
            </a:xfrm>
            <a:custGeom>
              <a:avLst/>
              <a:gdLst>
                <a:gd name="T0" fmla="*/ 1 w 13"/>
                <a:gd name="T1" fmla="*/ 9 h 17"/>
                <a:gd name="T2" fmla="*/ 3 w 13"/>
                <a:gd name="T3" fmla="*/ 17 h 17"/>
                <a:gd name="T4" fmla="*/ 7 w 13"/>
                <a:gd name="T5" fmla="*/ 15 h 17"/>
                <a:gd name="T6" fmla="*/ 13 w 13"/>
                <a:gd name="T7" fmla="*/ 6 h 17"/>
                <a:gd name="T8" fmla="*/ 11 w 13"/>
                <a:gd name="T9" fmla="*/ 4 h 17"/>
                <a:gd name="T10" fmla="*/ 11 w 13"/>
                <a:gd name="T11" fmla="*/ 0 h 17"/>
                <a:gd name="T12" fmla="*/ 7 w 13"/>
                <a:gd name="T13" fmla="*/ 0 h 17"/>
                <a:gd name="T14" fmla="*/ 3 w 13"/>
                <a:gd name="T15" fmla="*/ 3 h 17"/>
                <a:gd name="T16" fmla="*/ 0 w 13"/>
                <a:gd name="T17" fmla="*/ 2 h 17"/>
                <a:gd name="T18" fmla="*/ 1 w 13"/>
                <a:gd name="T19" fmla="*/ 3 h 17"/>
                <a:gd name="T20" fmla="*/ 1 w 13"/>
                <a:gd name="T21"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7">
                  <a:moveTo>
                    <a:pt x="1" y="9"/>
                  </a:moveTo>
                  <a:cubicBezTo>
                    <a:pt x="2" y="10"/>
                    <a:pt x="3" y="13"/>
                    <a:pt x="3" y="17"/>
                  </a:cubicBezTo>
                  <a:cubicBezTo>
                    <a:pt x="5" y="16"/>
                    <a:pt x="6" y="15"/>
                    <a:pt x="7" y="15"/>
                  </a:cubicBezTo>
                  <a:cubicBezTo>
                    <a:pt x="9" y="14"/>
                    <a:pt x="13" y="6"/>
                    <a:pt x="13" y="6"/>
                  </a:cubicBezTo>
                  <a:cubicBezTo>
                    <a:pt x="11" y="4"/>
                    <a:pt x="11" y="4"/>
                    <a:pt x="11" y="4"/>
                  </a:cubicBezTo>
                  <a:cubicBezTo>
                    <a:pt x="11" y="4"/>
                    <a:pt x="11" y="3"/>
                    <a:pt x="11" y="0"/>
                  </a:cubicBezTo>
                  <a:cubicBezTo>
                    <a:pt x="9" y="0"/>
                    <a:pt x="7" y="0"/>
                    <a:pt x="7" y="0"/>
                  </a:cubicBezTo>
                  <a:cubicBezTo>
                    <a:pt x="7" y="0"/>
                    <a:pt x="8" y="4"/>
                    <a:pt x="3" y="3"/>
                  </a:cubicBezTo>
                  <a:cubicBezTo>
                    <a:pt x="2" y="3"/>
                    <a:pt x="1" y="3"/>
                    <a:pt x="0" y="2"/>
                  </a:cubicBezTo>
                  <a:cubicBezTo>
                    <a:pt x="1" y="3"/>
                    <a:pt x="1" y="3"/>
                    <a:pt x="1" y="3"/>
                  </a:cubicBezTo>
                  <a:lnTo>
                    <a:pt x="1" y="9"/>
                  </a:ln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4" name="Freeform 163"/>
            <p:cNvSpPr>
              <a:spLocks/>
            </p:cNvSpPr>
            <p:nvPr/>
          </p:nvSpPr>
          <p:spPr bwMode="auto">
            <a:xfrm>
              <a:off x="9514925" y="6352721"/>
              <a:ext cx="295275" cy="476250"/>
            </a:xfrm>
            <a:custGeom>
              <a:avLst/>
              <a:gdLst>
                <a:gd name="T0" fmla="*/ 85 w 85"/>
                <a:gd name="T1" fmla="*/ 35 h 137"/>
                <a:gd name="T2" fmla="*/ 83 w 85"/>
                <a:gd name="T3" fmla="*/ 19 h 137"/>
                <a:gd name="T4" fmla="*/ 82 w 85"/>
                <a:gd name="T5" fmla="*/ 0 h 137"/>
                <a:gd name="T6" fmla="*/ 82 w 85"/>
                <a:gd name="T7" fmla="*/ 0 h 137"/>
                <a:gd name="T8" fmla="*/ 73 w 85"/>
                <a:gd name="T9" fmla="*/ 4 h 137"/>
                <a:gd name="T10" fmla="*/ 68 w 85"/>
                <a:gd name="T11" fmla="*/ 6 h 137"/>
                <a:gd name="T12" fmla="*/ 63 w 85"/>
                <a:gd name="T13" fmla="*/ 5 h 137"/>
                <a:gd name="T14" fmla="*/ 60 w 85"/>
                <a:gd name="T15" fmla="*/ 8 h 137"/>
                <a:gd name="T16" fmla="*/ 55 w 85"/>
                <a:gd name="T17" fmla="*/ 9 h 137"/>
                <a:gd name="T18" fmla="*/ 49 w 85"/>
                <a:gd name="T19" fmla="*/ 10 h 137"/>
                <a:gd name="T20" fmla="*/ 46 w 85"/>
                <a:gd name="T21" fmla="*/ 7 h 137"/>
                <a:gd name="T22" fmla="*/ 41 w 85"/>
                <a:gd name="T23" fmla="*/ 8 h 137"/>
                <a:gd name="T24" fmla="*/ 37 w 85"/>
                <a:gd name="T25" fmla="*/ 8 h 137"/>
                <a:gd name="T26" fmla="*/ 36 w 85"/>
                <a:gd name="T27" fmla="*/ 11 h 137"/>
                <a:gd name="T28" fmla="*/ 40 w 85"/>
                <a:gd name="T29" fmla="*/ 28 h 137"/>
                <a:gd name="T30" fmla="*/ 44 w 85"/>
                <a:gd name="T31" fmla="*/ 32 h 137"/>
                <a:gd name="T32" fmla="*/ 45 w 85"/>
                <a:gd name="T33" fmla="*/ 41 h 137"/>
                <a:gd name="T34" fmla="*/ 40 w 85"/>
                <a:gd name="T35" fmla="*/ 46 h 137"/>
                <a:gd name="T36" fmla="*/ 39 w 85"/>
                <a:gd name="T37" fmla="*/ 53 h 137"/>
                <a:gd name="T38" fmla="*/ 32 w 85"/>
                <a:gd name="T39" fmla="*/ 43 h 137"/>
                <a:gd name="T40" fmla="*/ 34 w 85"/>
                <a:gd name="T41" fmla="*/ 33 h 137"/>
                <a:gd name="T42" fmla="*/ 27 w 85"/>
                <a:gd name="T43" fmla="*/ 32 h 137"/>
                <a:gd name="T44" fmla="*/ 22 w 85"/>
                <a:gd name="T45" fmla="*/ 28 h 137"/>
                <a:gd name="T46" fmla="*/ 0 w 85"/>
                <a:gd name="T47" fmla="*/ 36 h 137"/>
                <a:gd name="T48" fmla="*/ 1 w 85"/>
                <a:gd name="T49" fmla="*/ 42 h 137"/>
                <a:gd name="T50" fmla="*/ 1 w 85"/>
                <a:gd name="T51" fmla="*/ 42 h 137"/>
                <a:gd name="T52" fmla="*/ 2 w 85"/>
                <a:gd name="T53" fmla="*/ 45 h 137"/>
                <a:gd name="T54" fmla="*/ 12 w 85"/>
                <a:gd name="T55" fmla="*/ 47 h 137"/>
                <a:gd name="T56" fmla="*/ 22 w 85"/>
                <a:gd name="T57" fmla="*/ 51 h 137"/>
                <a:gd name="T58" fmla="*/ 22 w 85"/>
                <a:gd name="T59" fmla="*/ 63 h 137"/>
                <a:gd name="T60" fmla="*/ 20 w 85"/>
                <a:gd name="T61" fmla="*/ 70 h 137"/>
                <a:gd name="T62" fmla="*/ 22 w 85"/>
                <a:gd name="T63" fmla="*/ 76 h 137"/>
                <a:gd name="T64" fmla="*/ 18 w 85"/>
                <a:gd name="T65" fmla="*/ 82 h 137"/>
                <a:gd name="T66" fmla="*/ 16 w 85"/>
                <a:gd name="T67" fmla="*/ 90 h 137"/>
                <a:gd name="T68" fmla="*/ 8 w 85"/>
                <a:gd name="T69" fmla="*/ 98 h 137"/>
                <a:gd name="T70" fmla="*/ 8 w 85"/>
                <a:gd name="T71" fmla="*/ 98 h 137"/>
                <a:gd name="T72" fmla="*/ 13 w 85"/>
                <a:gd name="T73" fmla="*/ 113 h 137"/>
                <a:gd name="T74" fmla="*/ 14 w 85"/>
                <a:gd name="T75" fmla="*/ 128 h 137"/>
                <a:gd name="T76" fmla="*/ 15 w 85"/>
                <a:gd name="T77" fmla="*/ 137 h 137"/>
                <a:gd name="T78" fmla="*/ 21 w 85"/>
                <a:gd name="T79" fmla="*/ 137 h 137"/>
                <a:gd name="T80" fmla="*/ 21 w 85"/>
                <a:gd name="T81" fmla="*/ 133 h 137"/>
                <a:gd name="T82" fmla="*/ 18 w 85"/>
                <a:gd name="T83" fmla="*/ 130 h 137"/>
                <a:gd name="T84" fmla="*/ 30 w 85"/>
                <a:gd name="T85" fmla="*/ 121 h 137"/>
                <a:gd name="T86" fmla="*/ 40 w 85"/>
                <a:gd name="T87" fmla="*/ 114 h 137"/>
                <a:gd name="T88" fmla="*/ 41 w 85"/>
                <a:gd name="T89" fmla="*/ 103 h 137"/>
                <a:gd name="T90" fmla="*/ 40 w 85"/>
                <a:gd name="T91" fmla="*/ 92 h 137"/>
                <a:gd name="T92" fmla="*/ 36 w 85"/>
                <a:gd name="T93" fmla="*/ 82 h 137"/>
                <a:gd name="T94" fmla="*/ 37 w 85"/>
                <a:gd name="T95" fmla="*/ 76 h 137"/>
                <a:gd name="T96" fmla="*/ 41 w 85"/>
                <a:gd name="T97" fmla="*/ 72 h 137"/>
                <a:gd name="T98" fmla="*/ 48 w 85"/>
                <a:gd name="T99" fmla="*/ 68 h 137"/>
                <a:gd name="T100" fmla="*/ 56 w 85"/>
                <a:gd name="T101" fmla="*/ 58 h 137"/>
                <a:gd name="T102" fmla="*/ 72 w 85"/>
                <a:gd name="T103" fmla="*/ 52 h 137"/>
                <a:gd name="T104" fmla="*/ 85 w 85"/>
                <a:gd name="T105" fmla="*/ 3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5" h="137">
                  <a:moveTo>
                    <a:pt x="85" y="35"/>
                  </a:moveTo>
                  <a:cubicBezTo>
                    <a:pt x="84" y="33"/>
                    <a:pt x="82" y="23"/>
                    <a:pt x="83" y="19"/>
                  </a:cubicBezTo>
                  <a:cubicBezTo>
                    <a:pt x="83" y="15"/>
                    <a:pt x="82" y="5"/>
                    <a:pt x="82" y="0"/>
                  </a:cubicBezTo>
                  <a:cubicBezTo>
                    <a:pt x="82" y="0"/>
                    <a:pt x="82" y="0"/>
                    <a:pt x="82" y="0"/>
                  </a:cubicBezTo>
                  <a:cubicBezTo>
                    <a:pt x="78" y="1"/>
                    <a:pt x="74" y="3"/>
                    <a:pt x="73" y="4"/>
                  </a:cubicBezTo>
                  <a:cubicBezTo>
                    <a:pt x="73" y="6"/>
                    <a:pt x="69" y="4"/>
                    <a:pt x="68" y="6"/>
                  </a:cubicBezTo>
                  <a:cubicBezTo>
                    <a:pt x="66" y="7"/>
                    <a:pt x="64" y="6"/>
                    <a:pt x="63" y="5"/>
                  </a:cubicBezTo>
                  <a:cubicBezTo>
                    <a:pt x="61" y="5"/>
                    <a:pt x="60" y="7"/>
                    <a:pt x="60" y="8"/>
                  </a:cubicBezTo>
                  <a:cubicBezTo>
                    <a:pt x="60" y="10"/>
                    <a:pt x="57" y="9"/>
                    <a:pt x="55" y="9"/>
                  </a:cubicBezTo>
                  <a:cubicBezTo>
                    <a:pt x="54" y="9"/>
                    <a:pt x="50" y="10"/>
                    <a:pt x="49" y="10"/>
                  </a:cubicBezTo>
                  <a:cubicBezTo>
                    <a:pt x="47" y="10"/>
                    <a:pt x="48" y="8"/>
                    <a:pt x="46" y="7"/>
                  </a:cubicBezTo>
                  <a:cubicBezTo>
                    <a:pt x="44" y="7"/>
                    <a:pt x="42" y="8"/>
                    <a:pt x="41" y="8"/>
                  </a:cubicBezTo>
                  <a:cubicBezTo>
                    <a:pt x="40" y="8"/>
                    <a:pt x="38" y="8"/>
                    <a:pt x="37" y="8"/>
                  </a:cubicBezTo>
                  <a:cubicBezTo>
                    <a:pt x="37" y="9"/>
                    <a:pt x="36" y="10"/>
                    <a:pt x="36" y="11"/>
                  </a:cubicBezTo>
                  <a:cubicBezTo>
                    <a:pt x="35" y="15"/>
                    <a:pt x="39" y="24"/>
                    <a:pt x="40" y="28"/>
                  </a:cubicBezTo>
                  <a:cubicBezTo>
                    <a:pt x="41" y="29"/>
                    <a:pt x="43" y="31"/>
                    <a:pt x="44" y="32"/>
                  </a:cubicBezTo>
                  <a:cubicBezTo>
                    <a:pt x="47" y="35"/>
                    <a:pt x="44" y="35"/>
                    <a:pt x="45" y="41"/>
                  </a:cubicBezTo>
                  <a:cubicBezTo>
                    <a:pt x="45" y="46"/>
                    <a:pt x="42" y="44"/>
                    <a:pt x="40" y="46"/>
                  </a:cubicBezTo>
                  <a:cubicBezTo>
                    <a:pt x="38" y="48"/>
                    <a:pt x="40" y="52"/>
                    <a:pt x="39" y="53"/>
                  </a:cubicBezTo>
                  <a:cubicBezTo>
                    <a:pt x="39" y="54"/>
                    <a:pt x="33" y="45"/>
                    <a:pt x="32" y="43"/>
                  </a:cubicBezTo>
                  <a:cubicBezTo>
                    <a:pt x="32" y="42"/>
                    <a:pt x="34" y="36"/>
                    <a:pt x="34" y="33"/>
                  </a:cubicBezTo>
                  <a:cubicBezTo>
                    <a:pt x="33" y="30"/>
                    <a:pt x="29" y="32"/>
                    <a:pt x="27" y="32"/>
                  </a:cubicBezTo>
                  <a:cubicBezTo>
                    <a:pt x="26" y="32"/>
                    <a:pt x="23" y="28"/>
                    <a:pt x="22" y="28"/>
                  </a:cubicBezTo>
                  <a:cubicBezTo>
                    <a:pt x="21" y="28"/>
                    <a:pt x="0" y="36"/>
                    <a:pt x="0" y="36"/>
                  </a:cubicBezTo>
                  <a:cubicBezTo>
                    <a:pt x="1" y="42"/>
                    <a:pt x="1" y="42"/>
                    <a:pt x="1" y="42"/>
                  </a:cubicBezTo>
                  <a:cubicBezTo>
                    <a:pt x="1" y="42"/>
                    <a:pt x="1" y="42"/>
                    <a:pt x="1" y="42"/>
                  </a:cubicBezTo>
                  <a:cubicBezTo>
                    <a:pt x="2" y="45"/>
                    <a:pt x="2" y="45"/>
                    <a:pt x="2" y="45"/>
                  </a:cubicBezTo>
                  <a:cubicBezTo>
                    <a:pt x="2" y="45"/>
                    <a:pt x="9" y="45"/>
                    <a:pt x="12" y="47"/>
                  </a:cubicBezTo>
                  <a:cubicBezTo>
                    <a:pt x="15" y="49"/>
                    <a:pt x="20" y="50"/>
                    <a:pt x="22" y="51"/>
                  </a:cubicBezTo>
                  <a:cubicBezTo>
                    <a:pt x="23" y="51"/>
                    <a:pt x="22" y="59"/>
                    <a:pt x="22" y="63"/>
                  </a:cubicBezTo>
                  <a:cubicBezTo>
                    <a:pt x="22" y="67"/>
                    <a:pt x="18" y="68"/>
                    <a:pt x="20" y="70"/>
                  </a:cubicBezTo>
                  <a:cubicBezTo>
                    <a:pt x="22" y="72"/>
                    <a:pt x="21" y="76"/>
                    <a:pt x="22" y="76"/>
                  </a:cubicBezTo>
                  <a:cubicBezTo>
                    <a:pt x="24" y="77"/>
                    <a:pt x="20" y="81"/>
                    <a:pt x="18" y="82"/>
                  </a:cubicBezTo>
                  <a:cubicBezTo>
                    <a:pt x="16" y="83"/>
                    <a:pt x="18" y="87"/>
                    <a:pt x="16" y="90"/>
                  </a:cubicBezTo>
                  <a:cubicBezTo>
                    <a:pt x="14" y="92"/>
                    <a:pt x="10" y="96"/>
                    <a:pt x="8" y="98"/>
                  </a:cubicBezTo>
                  <a:cubicBezTo>
                    <a:pt x="8" y="98"/>
                    <a:pt x="8" y="98"/>
                    <a:pt x="8" y="98"/>
                  </a:cubicBezTo>
                  <a:cubicBezTo>
                    <a:pt x="9" y="100"/>
                    <a:pt x="11" y="112"/>
                    <a:pt x="13" y="113"/>
                  </a:cubicBezTo>
                  <a:cubicBezTo>
                    <a:pt x="15" y="115"/>
                    <a:pt x="14" y="127"/>
                    <a:pt x="14" y="128"/>
                  </a:cubicBezTo>
                  <a:cubicBezTo>
                    <a:pt x="13" y="129"/>
                    <a:pt x="15" y="137"/>
                    <a:pt x="15" y="137"/>
                  </a:cubicBezTo>
                  <a:cubicBezTo>
                    <a:pt x="15" y="137"/>
                    <a:pt x="18" y="137"/>
                    <a:pt x="21" y="137"/>
                  </a:cubicBezTo>
                  <a:cubicBezTo>
                    <a:pt x="21" y="135"/>
                    <a:pt x="21" y="134"/>
                    <a:pt x="21" y="133"/>
                  </a:cubicBezTo>
                  <a:cubicBezTo>
                    <a:pt x="21" y="129"/>
                    <a:pt x="19" y="132"/>
                    <a:pt x="18" y="130"/>
                  </a:cubicBezTo>
                  <a:cubicBezTo>
                    <a:pt x="17" y="127"/>
                    <a:pt x="24" y="123"/>
                    <a:pt x="30" y="121"/>
                  </a:cubicBezTo>
                  <a:cubicBezTo>
                    <a:pt x="37" y="118"/>
                    <a:pt x="40" y="117"/>
                    <a:pt x="40" y="114"/>
                  </a:cubicBezTo>
                  <a:cubicBezTo>
                    <a:pt x="41" y="112"/>
                    <a:pt x="40" y="105"/>
                    <a:pt x="41" y="103"/>
                  </a:cubicBezTo>
                  <a:cubicBezTo>
                    <a:pt x="42" y="100"/>
                    <a:pt x="41" y="98"/>
                    <a:pt x="40" y="92"/>
                  </a:cubicBezTo>
                  <a:cubicBezTo>
                    <a:pt x="39" y="87"/>
                    <a:pt x="37" y="86"/>
                    <a:pt x="36" y="82"/>
                  </a:cubicBezTo>
                  <a:cubicBezTo>
                    <a:pt x="35" y="79"/>
                    <a:pt x="35" y="76"/>
                    <a:pt x="37" y="76"/>
                  </a:cubicBezTo>
                  <a:cubicBezTo>
                    <a:pt x="39" y="76"/>
                    <a:pt x="39" y="75"/>
                    <a:pt x="41" y="72"/>
                  </a:cubicBezTo>
                  <a:cubicBezTo>
                    <a:pt x="43" y="69"/>
                    <a:pt x="44" y="70"/>
                    <a:pt x="48" y="68"/>
                  </a:cubicBezTo>
                  <a:cubicBezTo>
                    <a:pt x="51" y="65"/>
                    <a:pt x="51" y="62"/>
                    <a:pt x="56" y="58"/>
                  </a:cubicBezTo>
                  <a:cubicBezTo>
                    <a:pt x="61" y="54"/>
                    <a:pt x="67" y="55"/>
                    <a:pt x="72" y="52"/>
                  </a:cubicBezTo>
                  <a:cubicBezTo>
                    <a:pt x="77" y="49"/>
                    <a:pt x="85" y="37"/>
                    <a:pt x="85" y="3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5" name="Freeform 164"/>
            <p:cNvSpPr>
              <a:spLocks/>
            </p:cNvSpPr>
            <p:nvPr/>
          </p:nvSpPr>
          <p:spPr bwMode="auto">
            <a:xfrm>
              <a:off x="9494288" y="6078084"/>
              <a:ext cx="304800" cy="309563"/>
            </a:xfrm>
            <a:custGeom>
              <a:avLst/>
              <a:gdLst>
                <a:gd name="T0" fmla="*/ 82 w 88"/>
                <a:gd name="T1" fmla="*/ 71 h 89"/>
                <a:gd name="T2" fmla="*/ 79 w 88"/>
                <a:gd name="T3" fmla="*/ 63 h 89"/>
                <a:gd name="T4" fmla="*/ 78 w 88"/>
                <a:gd name="T5" fmla="*/ 56 h 89"/>
                <a:gd name="T6" fmla="*/ 80 w 88"/>
                <a:gd name="T7" fmla="*/ 50 h 89"/>
                <a:gd name="T8" fmla="*/ 75 w 88"/>
                <a:gd name="T9" fmla="*/ 44 h 89"/>
                <a:gd name="T10" fmla="*/ 79 w 88"/>
                <a:gd name="T11" fmla="*/ 31 h 89"/>
                <a:gd name="T12" fmla="*/ 65 w 88"/>
                <a:gd name="T13" fmla="*/ 22 h 89"/>
                <a:gd name="T14" fmla="*/ 66 w 88"/>
                <a:gd name="T15" fmla="*/ 17 h 89"/>
                <a:gd name="T16" fmla="*/ 35 w 88"/>
                <a:gd name="T17" fmla="*/ 1 h 89"/>
                <a:gd name="T18" fmla="*/ 32 w 88"/>
                <a:gd name="T19" fmla="*/ 8 h 89"/>
                <a:gd name="T20" fmla="*/ 32 w 88"/>
                <a:gd name="T21" fmla="*/ 13 h 89"/>
                <a:gd name="T22" fmla="*/ 19 w 88"/>
                <a:gd name="T23" fmla="*/ 13 h 89"/>
                <a:gd name="T24" fmla="*/ 19 w 88"/>
                <a:gd name="T25" fmla="*/ 0 h 89"/>
                <a:gd name="T26" fmla="*/ 12 w 88"/>
                <a:gd name="T27" fmla="*/ 1 h 89"/>
                <a:gd name="T28" fmla="*/ 9 w 88"/>
                <a:gd name="T29" fmla="*/ 2 h 89"/>
                <a:gd name="T30" fmla="*/ 10 w 88"/>
                <a:gd name="T31" fmla="*/ 5 h 89"/>
                <a:gd name="T32" fmla="*/ 11 w 88"/>
                <a:gd name="T33" fmla="*/ 11 h 89"/>
                <a:gd name="T34" fmla="*/ 8 w 88"/>
                <a:gd name="T35" fmla="*/ 12 h 89"/>
                <a:gd name="T36" fmla="*/ 8 w 88"/>
                <a:gd name="T37" fmla="*/ 16 h 89"/>
                <a:gd name="T38" fmla="*/ 10 w 88"/>
                <a:gd name="T39" fmla="*/ 18 h 89"/>
                <a:gd name="T40" fmla="*/ 4 w 88"/>
                <a:gd name="T41" fmla="*/ 27 h 89"/>
                <a:gd name="T42" fmla="*/ 0 w 88"/>
                <a:gd name="T43" fmla="*/ 29 h 89"/>
                <a:gd name="T44" fmla="*/ 5 w 88"/>
                <a:gd name="T45" fmla="*/ 44 h 89"/>
                <a:gd name="T46" fmla="*/ 9 w 88"/>
                <a:gd name="T47" fmla="*/ 55 h 89"/>
                <a:gd name="T48" fmla="*/ 11 w 88"/>
                <a:gd name="T49" fmla="*/ 61 h 89"/>
                <a:gd name="T50" fmla="*/ 7 w 88"/>
                <a:gd name="T51" fmla="*/ 58 h 89"/>
                <a:gd name="T52" fmla="*/ 6 w 88"/>
                <a:gd name="T53" fmla="*/ 59 h 89"/>
                <a:gd name="T54" fmla="*/ 6 w 88"/>
                <a:gd name="T55" fmla="*/ 60 h 89"/>
                <a:gd name="T56" fmla="*/ 12 w 88"/>
                <a:gd name="T57" fmla="*/ 63 h 89"/>
                <a:gd name="T58" fmla="*/ 19 w 88"/>
                <a:gd name="T59" fmla="*/ 66 h 89"/>
                <a:gd name="T60" fmla="*/ 30 w 88"/>
                <a:gd name="T61" fmla="*/ 70 h 89"/>
                <a:gd name="T62" fmla="*/ 30 w 88"/>
                <a:gd name="T63" fmla="*/ 71 h 89"/>
                <a:gd name="T64" fmla="*/ 36 w 88"/>
                <a:gd name="T65" fmla="*/ 71 h 89"/>
                <a:gd name="T66" fmla="*/ 37 w 88"/>
                <a:gd name="T67" fmla="*/ 71 h 89"/>
                <a:gd name="T68" fmla="*/ 43 w 88"/>
                <a:gd name="T69" fmla="*/ 87 h 89"/>
                <a:gd name="T70" fmla="*/ 47 w 88"/>
                <a:gd name="T71" fmla="*/ 87 h 89"/>
                <a:gd name="T72" fmla="*/ 52 w 88"/>
                <a:gd name="T73" fmla="*/ 86 h 89"/>
                <a:gd name="T74" fmla="*/ 55 w 88"/>
                <a:gd name="T75" fmla="*/ 89 h 89"/>
                <a:gd name="T76" fmla="*/ 61 w 88"/>
                <a:gd name="T77" fmla="*/ 88 h 89"/>
                <a:gd name="T78" fmla="*/ 66 w 88"/>
                <a:gd name="T79" fmla="*/ 87 h 89"/>
                <a:gd name="T80" fmla="*/ 69 w 88"/>
                <a:gd name="T81" fmla="*/ 84 h 89"/>
                <a:gd name="T82" fmla="*/ 74 w 88"/>
                <a:gd name="T83" fmla="*/ 85 h 89"/>
                <a:gd name="T84" fmla="*/ 79 w 88"/>
                <a:gd name="T85" fmla="*/ 83 h 89"/>
                <a:gd name="T86" fmla="*/ 88 w 88"/>
                <a:gd name="T87" fmla="*/ 79 h 89"/>
                <a:gd name="T88" fmla="*/ 82 w 88"/>
                <a:gd name="T89" fmla="*/ 7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 h="89">
                  <a:moveTo>
                    <a:pt x="82" y="71"/>
                  </a:moveTo>
                  <a:cubicBezTo>
                    <a:pt x="82" y="66"/>
                    <a:pt x="79" y="66"/>
                    <a:pt x="79" y="63"/>
                  </a:cubicBezTo>
                  <a:cubicBezTo>
                    <a:pt x="79" y="60"/>
                    <a:pt x="79" y="57"/>
                    <a:pt x="78" y="56"/>
                  </a:cubicBezTo>
                  <a:cubicBezTo>
                    <a:pt x="77" y="56"/>
                    <a:pt x="78" y="53"/>
                    <a:pt x="80" y="50"/>
                  </a:cubicBezTo>
                  <a:cubicBezTo>
                    <a:pt x="82" y="47"/>
                    <a:pt x="76" y="47"/>
                    <a:pt x="75" y="44"/>
                  </a:cubicBezTo>
                  <a:cubicBezTo>
                    <a:pt x="75" y="42"/>
                    <a:pt x="77" y="37"/>
                    <a:pt x="79" y="31"/>
                  </a:cubicBezTo>
                  <a:cubicBezTo>
                    <a:pt x="72" y="27"/>
                    <a:pt x="65" y="22"/>
                    <a:pt x="65" y="22"/>
                  </a:cubicBezTo>
                  <a:cubicBezTo>
                    <a:pt x="66" y="17"/>
                    <a:pt x="66" y="17"/>
                    <a:pt x="66" y="17"/>
                  </a:cubicBezTo>
                  <a:cubicBezTo>
                    <a:pt x="35" y="1"/>
                    <a:pt x="35" y="1"/>
                    <a:pt x="35" y="1"/>
                  </a:cubicBezTo>
                  <a:cubicBezTo>
                    <a:pt x="35" y="4"/>
                    <a:pt x="34" y="7"/>
                    <a:pt x="32" y="8"/>
                  </a:cubicBezTo>
                  <a:cubicBezTo>
                    <a:pt x="29" y="9"/>
                    <a:pt x="35" y="13"/>
                    <a:pt x="32" y="13"/>
                  </a:cubicBezTo>
                  <a:cubicBezTo>
                    <a:pt x="29" y="14"/>
                    <a:pt x="23" y="11"/>
                    <a:pt x="19" y="13"/>
                  </a:cubicBezTo>
                  <a:cubicBezTo>
                    <a:pt x="16" y="14"/>
                    <a:pt x="17" y="7"/>
                    <a:pt x="19" y="0"/>
                  </a:cubicBezTo>
                  <a:cubicBezTo>
                    <a:pt x="12" y="1"/>
                    <a:pt x="12" y="1"/>
                    <a:pt x="12" y="1"/>
                  </a:cubicBezTo>
                  <a:cubicBezTo>
                    <a:pt x="12" y="1"/>
                    <a:pt x="11" y="1"/>
                    <a:pt x="9" y="2"/>
                  </a:cubicBezTo>
                  <a:cubicBezTo>
                    <a:pt x="10" y="5"/>
                    <a:pt x="10" y="5"/>
                    <a:pt x="10" y="5"/>
                  </a:cubicBezTo>
                  <a:cubicBezTo>
                    <a:pt x="10" y="5"/>
                    <a:pt x="12" y="9"/>
                    <a:pt x="11" y="11"/>
                  </a:cubicBezTo>
                  <a:cubicBezTo>
                    <a:pt x="11" y="12"/>
                    <a:pt x="9" y="12"/>
                    <a:pt x="8" y="12"/>
                  </a:cubicBezTo>
                  <a:cubicBezTo>
                    <a:pt x="8" y="15"/>
                    <a:pt x="8" y="16"/>
                    <a:pt x="8" y="16"/>
                  </a:cubicBezTo>
                  <a:cubicBezTo>
                    <a:pt x="10" y="18"/>
                    <a:pt x="10" y="18"/>
                    <a:pt x="10" y="18"/>
                  </a:cubicBezTo>
                  <a:cubicBezTo>
                    <a:pt x="10" y="18"/>
                    <a:pt x="6" y="26"/>
                    <a:pt x="4" y="27"/>
                  </a:cubicBezTo>
                  <a:cubicBezTo>
                    <a:pt x="3" y="27"/>
                    <a:pt x="2" y="28"/>
                    <a:pt x="0" y="29"/>
                  </a:cubicBezTo>
                  <a:cubicBezTo>
                    <a:pt x="2" y="35"/>
                    <a:pt x="3" y="42"/>
                    <a:pt x="5" y="44"/>
                  </a:cubicBezTo>
                  <a:cubicBezTo>
                    <a:pt x="9" y="48"/>
                    <a:pt x="9" y="52"/>
                    <a:pt x="9" y="55"/>
                  </a:cubicBezTo>
                  <a:cubicBezTo>
                    <a:pt x="10" y="57"/>
                    <a:pt x="14" y="60"/>
                    <a:pt x="11" y="61"/>
                  </a:cubicBezTo>
                  <a:cubicBezTo>
                    <a:pt x="10" y="62"/>
                    <a:pt x="8" y="60"/>
                    <a:pt x="7" y="58"/>
                  </a:cubicBezTo>
                  <a:cubicBezTo>
                    <a:pt x="7" y="58"/>
                    <a:pt x="7" y="59"/>
                    <a:pt x="6" y="59"/>
                  </a:cubicBezTo>
                  <a:cubicBezTo>
                    <a:pt x="6" y="59"/>
                    <a:pt x="6" y="59"/>
                    <a:pt x="6" y="60"/>
                  </a:cubicBezTo>
                  <a:cubicBezTo>
                    <a:pt x="8" y="61"/>
                    <a:pt x="11" y="63"/>
                    <a:pt x="12" y="63"/>
                  </a:cubicBezTo>
                  <a:cubicBezTo>
                    <a:pt x="14" y="63"/>
                    <a:pt x="17" y="65"/>
                    <a:pt x="19" y="66"/>
                  </a:cubicBezTo>
                  <a:cubicBezTo>
                    <a:pt x="21" y="66"/>
                    <a:pt x="29" y="69"/>
                    <a:pt x="30" y="70"/>
                  </a:cubicBezTo>
                  <a:cubicBezTo>
                    <a:pt x="30" y="71"/>
                    <a:pt x="30" y="71"/>
                    <a:pt x="30" y="71"/>
                  </a:cubicBezTo>
                  <a:cubicBezTo>
                    <a:pt x="32" y="71"/>
                    <a:pt x="34" y="71"/>
                    <a:pt x="36" y="71"/>
                  </a:cubicBezTo>
                  <a:cubicBezTo>
                    <a:pt x="36" y="71"/>
                    <a:pt x="36" y="71"/>
                    <a:pt x="37" y="71"/>
                  </a:cubicBezTo>
                  <a:cubicBezTo>
                    <a:pt x="39" y="71"/>
                    <a:pt x="43" y="81"/>
                    <a:pt x="43" y="87"/>
                  </a:cubicBezTo>
                  <a:cubicBezTo>
                    <a:pt x="44" y="87"/>
                    <a:pt x="46" y="87"/>
                    <a:pt x="47" y="87"/>
                  </a:cubicBezTo>
                  <a:cubicBezTo>
                    <a:pt x="48" y="87"/>
                    <a:pt x="50" y="86"/>
                    <a:pt x="52" y="86"/>
                  </a:cubicBezTo>
                  <a:cubicBezTo>
                    <a:pt x="54" y="87"/>
                    <a:pt x="53" y="89"/>
                    <a:pt x="55" y="89"/>
                  </a:cubicBezTo>
                  <a:cubicBezTo>
                    <a:pt x="56" y="89"/>
                    <a:pt x="60" y="88"/>
                    <a:pt x="61" y="88"/>
                  </a:cubicBezTo>
                  <a:cubicBezTo>
                    <a:pt x="63" y="88"/>
                    <a:pt x="66" y="89"/>
                    <a:pt x="66" y="87"/>
                  </a:cubicBezTo>
                  <a:cubicBezTo>
                    <a:pt x="66" y="86"/>
                    <a:pt x="67" y="84"/>
                    <a:pt x="69" y="84"/>
                  </a:cubicBezTo>
                  <a:cubicBezTo>
                    <a:pt x="70" y="85"/>
                    <a:pt x="72" y="86"/>
                    <a:pt x="74" y="85"/>
                  </a:cubicBezTo>
                  <a:cubicBezTo>
                    <a:pt x="75" y="83"/>
                    <a:pt x="79" y="85"/>
                    <a:pt x="79" y="83"/>
                  </a:cubicBezTo>
                  <a:cubicBezTo>
                    <a:pt x="80" y="82"/>
                    <a:pt x="84" y="80"/>
                    <a:pt x="88" y="79"/>
                  </a:cubicBezTo>
                  <a:cubicBezTo>
                    <a:pt x="88" y="74"/>
                    <a:pt x="82" y="76"/>
                    <a:pt x="82" y="71"/>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6" name="Freeform 165"/>
            <p:cNvSpPr>
              <a:spLocks/>
            </p:cNvSpPr>
            <p:nvPr/>
          </p:nvSpPr>
          <p:spPr bwMode="auto">
            <a:xfrm>
              <a:off x="9584775" y="6324146"/>
              <a:ext cx="93663" cy="215900"/>
            </a:xfrm>
            <a:custGeom>
              <a:avLst/>
              <a:gdLst>
                <a:gd name="T0" fmla="*/ 24 w 27"/>
                <a:gd name="T1" fmla="*/ 40 h 62"/>
                <a:gd name="T2" fmla="*/ 20 w 27"/>
                <a:gd name="T3" fmla="*/ 36 h 62"/>
                <a:gd name="T4" fmla="*/ 19 w 27"/>
                <a:gd name="T5" fmla="*/ 37 h 62"/>
                <a:gd name="T6" fmla="*/ 11 w 27"/>
                <a:gd name="T7" fmla="*/ 25 h 62"/>
                <a:gd name="T8" fmla="*/ 11 w 27"/>
                <a:gd name="T9" fmla="*/ 11 h 62"/>
                <a:gd name="T10" fmla="*/ 10 w 27"/>
                <a:gd name="T11" fmla="*/ 0 h 62"/>
                <a:gd name="T12" fmla="*/ 4 w 27"/>
                <a:gd name="T13" fmla="*/ 0 h 62"/>
                <a:gd name="T14" fmla="*/ 7 w 27"/>
                <a:gd name="T15" fmla="*/ 8 h 62"/>
                <a:gd name="T16" fmla="*/ 4 w 27"/>
                <a:gd name="T17" fmla="*/ 10 h 62"/>
                <a:gd name="T18" fmla="*/ 5 w 27"/>
                <a:gd name="T19" fmla="*/ 23 h 62"/>
                <a:gd name="T20" fmla="*/ 2 w 27"/>
                <a:gd name="T21" fmla="*/ 25 h 62"/>
                <a:gd name="T22" fmla="*/ 0 w 27"/>
                <a:gd name="T23" fmla="*/ 33 h 62"/>
                <a:gd name="T24" fmla="*/ 2 w 27"/>
                <a:gd name="T25" fmla="*/ 36 h 62"/>
                <a:gd name="T26" fmla="*/ 2 w 27"/>
                <a:gd name="T27" fmla="*/ 36 h 62"/>
                <a:gd name="T28" fmla="*/ 7 w 27"/>
                <a:gd name="T29" fmla="*/ 40 h 62"/>
                <a:gd name="T30" fmla="*/ 14 w 27"/>
                <a:gd name="T31" fmla="*/ 41 h 62"/>
                <a:gd name="T32" fmla="*/ 12 w 27"/>
                <a:gd name="T33" fmla="*/ 51 h 62"/>
                <a:gd name="T34" fmla="*/ 19 w 27"/>
                <a:gd name="T35" fmla="*/ 61 h 62"/>
                <a:gd name="T36" fmla="*/ 20 w 27"/>
                <a:gd name="T37" fmla="*/ 54 h 62"/>
                <a:gd name="T38" fmla="*/ 25 w 27"/>
                <a:gd name="T39" fmla="*/ 49 h 62"/>
                <a:gd name="T40" fmla="*/ 24 w 27"/>
                <a:gd name="T41"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2">
                  <a:moveTo>
                    <a:pt x="24" y="40"/>
                  </a:moveTo>
                  <a:cubicBezTo>
                    <a:pt x="23" y="39"/>
                    <a:pt x="21" y="37"/>
                    <a:pt x="20" y="36"/>
                  </a:cubicBezTo>
                  <a:cubicBezTo>
                    <a:pt x="20" y="36"/>
                    <a:pt x="20" y="37"/>
                    <a:pt x="19" y="37"/>
                  </a:cubicBezTo>
                  <a:cubicBezTo>
                    <a:pt x="17" y="40"/>
                    <a:pt x="11" y="31"/>
                    <a:pt x="11" y="25"/>
                  </a:cubicBezTo>
                  <a:cubicBezTo>
                    <a:pt x="10" y="19"/>
                    <a:pt x="14" y="16"/>
                    <a:pt x="11" y="11"/>
                  </a:cubicBezTo>
                  <a:cubicBezTo>
                    <a:pt x="9" y="6"/>
                    <a:pt x="8" y="1"/>
                    <a:pt x="10" y="0"/>
                  </a:cubicBezTo>
                  <a:cubicBezTo>
                    <a:pt x="8" y="0"/>
                    <a:pt x="6" y="0"/>
                    <a:pt x="4" y="0"/>
                  </a:cubicBezTo>
                  <a:cubicBezTo>
                    <a:pt x="5" y="2"/>
                    <a:pt x="7" y="7"/>
                    <a:pt x="7" y="8"/>
                  </a:cubicBezTo>
                  <a:cubicBezTo>
                    <a:pt x="7" y="10"/>
                    <a:pt x="5" y="8"/>
                    <a:pt x="4" y="10"/>
                  </a:cubicBezTo>
                  <a:cubicBezTo>
                    <a:pt x="4" y="12"/>
                    <a:pt x="3" y="21"/>
                    <a:pt x="5" y="23"/>
                  </a:cubicBezTo>
                  <a:cubicBezTo>
                    <a:pt x="7" y="24"/>
                    <a:pt x="2" y="23"/>
                    <a:pt x="2" y="25"/>
                  </a:cubicBezTo>
                  <a:cubicBezTo>
                    <a:pt x="2" y="26"/>
                    <a:pt x="1" y="32"/>
                    <a:pt x="0" y="33"/>
                  </a:cubicBezTo>
                  <a:cubicBezTo>
                    <a:pt x="0" y="33"/>
                    <a:pt x="1" y="34"/>
                    <a:pt x="2" y="36"/>
                  </a:cubicBezTo>
                  <a:cubicBezTo>
                    <a:pt x="2" y="36"/>
                    <a:pt x="2" y="36"/>
                    <a:pt x="2" y="36"/>
                  </a:cubicBezTo>
                  <a:cubicBezTo>
                    <a:pt x="3" y="36"/>
                    <a:pt x="6" y="40"/>
                    <a:pt x="7" y="40"/>
                  </a:cubicBezTo>
                  <a:cubicBezTo>
                    <a:pt x="9" y="40"/>
                    <a:pt x="13" y="38"/>
                    <a:pt x="14" y="41"/>
                  </a:cubicBezTo>
                  <a:cubicBezTo>
                    <a:pt x="14" y="44"/>
                    <a:pt x="12" y="50"/>
                    <a:pt x="12" y="51"/>
                  </a:cubicBezTo>
                  <a:cubicBezTo>
                    <a:pt x="13" y="53"/>
                    <a:pt x="19" y="62"/>
                    <a:pt x="19" y="61"/>
                  </a:cubicBezTo>
                  <a:cubicBezTo>
                    <a:pt x="20" y="60"/>
                    <a:pt x="18" y="56"/>
                    <a:pt x="20" y="54"/>
                  </a:cubicBezTo>
                  <a:cubicBezTo>
                    <a:pt x="22" y="52"/>
                    <a:pt x="25" y="54"/>
                    <a:pt x="25" y="49"/>
                  </a:cubicBezTo>
                  <a:cubicBezTo>
                    <a:pt x="24" y="43"/>
                    <a:pt x="27" y="43"/>
                    <a:pt x="24" y="4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7" name="Freeform 166"/>
            <p:cNvSpPr>
              <a:spLocks/>
            </p:cNvSpPr>
            <p:nvPr/>
          </p:nvSpPr>
          <p:spPr bwMode="auto">
            <a:xfrm>
              <a:off x="10576963" y="4833484"/>
              <a:ext cx="211138" cy="146050"/>
            </a:xfrm>
            <a:custGeom>
              <a:avLst/>
              <a:gdLst>
                <a:gd name="T0" fmla="*/ 50 w 61"/>
                <a:gd name="T1" fmla="*/ 34 h 42"/>
                <a:gd name="T2" fmla="*/ 53 w 61"/>
                <a:gd name="T3" fmla="*/ 36 h 42"/>
                <a:gd name="T4" fmla="*/ 59 w 61"/>
                <a:gd name="T5" fmla="*/ 38 h 42"/>
                <a:gd name="T6" fmla="*/ 61 w 61"/>
                <a:gd name="T7" fmla="*/ 37 h 42"/>
                <a:gd name="T8" fmla="*/ 60 w 61"/>
                <a:gd name="T9" fmla="*/ 26 h 42"/>
                <a:gd name="T10" fmla="*/ 52 w 61"/>
                <a:gd name="T11" fmla="*/ 21 h 42"/>
                <a:gd name="T12" fmla="*/ 51 w 61"/>
                <a:gd name="T13" fmla="*/ 14 h 42"/>
                <a:gd name="T14" fmla="*/ 40 w 61"/>
                <a:gd name="T15" fmla="*/ 15 h 42"/>
                <a:gd name="T16" fmla="*/ 33 w 61"/>
                <a:gd name="T17" fmla="*/ 14 h 42"/>
                <a:gd name="T18" fmla="*/ 26 w 61"/>
                <a:gd name="T19" fmla="*/ 13 h 42"/>
                <a:gd name="T20" fmla="*/ 15 w 61"/>
                <a:gd name="T21" fmla="*/ 13 h 42"/>
                <a:gd name="T22" fmla="*/ 20 w 61"/>
                <a:gd name="T23" fmla="*/ 8 h 42"/>
                <a:gd name="T24" fmla="*/ 23 w 61"/>
                <a:gd name="T25" fmla="*/ 8 h 42"/>
                <a:gd name="T26" fmla="*/ 26 w 61"/>
                <a:gd name="T27" fmla="*/ 1 h 42"/>
                <a:gd name="T28" fmla="*/ 20 w 61"/>
                <a:gd name="T29" fmla="*/ 2 h 42"/>
                <a:gd name="T30" fmla="*/ 14 w 61"/>
                <a:gd name="T31" fmla="*/ 4 h 42"/>
                <a:gd name="T32" fmla="*/ 10 w 61"/>
                <a:gd name="T33" fmla="*/ 8 h 42"/>
                <a:gd name="T34" fmla="*/ 8 w 61"/>
                <a:gd name="T35" fmla="*/ 13 h 42"/>
                <a:gd name="T36" fmla="*/ 0 w 61"/>
                <a:gd name="T37" fmla="*/ 15 h 42"/>
                <a:gd name="T38" fmla="*/ 5 w 61"/>
                <a:gd name="T39" fmla="*/ 22 h 42"/>
                <a:gd name="T40" fmla="*/ 6 w 61"/>
                <a:gd name="T41" fmla="*/ 29 h 42"/>
                <a:gd name="T42" fmla="*/ 3 w 61"/>
                <a:gd name="T43" fmla="*/ 37 h 42"/>
                <a:gd name="T44" fmla="*/ 6 w 61"/>
                <a:gd name="T45" fmla="*/ 38 h 42"/>
                <a:gd name="T46" fmla="*/ 15 w 61"/>
                <a:gd name="T47" fmla="*/ 35 h 42"/>
                <a:gd name="T48" fmla="*/ 22 w 61"/>
                <a:gd name="T49" fmla="*/ 32 h 42"/>
                <a:gd name="T50" fmla="*/ 30 w 61"/>
                <a:gd name="T51" fmla="*/ 25 h 42"/>
                <a:gd name="T52" fmla="*/ 33 w 61"/>
                <a:gd name="T53" fmla="*/ 31 h 42"/>
                <a:gd name="T54" fmla="*/ 33 w 61"/>
                <a:gd name="T55" fmla="*/ 41 h 42"/>
                <a:gd name="T56" fmla="*/ 37 w 61"/>
                <a:gd name="T57" fmla="*/ 41 h 42"/>
                <a:gd name="T58" fmla="*/ 41 w 61"/>
                <a:gd name="T59" fmla="*/ 40 h 42"/>
                <a:gd name="T60" fmla="*/ 50 w 61"/>
                <a:gd name="T6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 h="42">
                  <a:moveTo>
                    <a:pt x="50" y="34"/>
                  </a:moveTo>
                  <a:cubicBezTo>
                    <a:pt x="52" y="35"/>
                    <a:pt x="51" y="36"/>
                    <a:pt x="53" y="36"/>
                  </a:cubicBezTo>
                  <a:cubicBezTo>
                    <a:pt x="54" y="36"/>
                    <a:pt x="57" y="36"/>
                    <a:pt x="59" y="38"/>
                  </a:cubicBezTo>
                  <a:cubicBezTo>
                    <a:pt x="60" y="37"/>
                    <a:pt x="61" y="37"/>
                    <a:pt x="61" y="37"/>
                  </a:cubicBezTo>
                  <a:cubicBezTo>
                    <a:pt x="61" y="37"/>
                    <a:pt x="60" y="29"/>
                    <a:pt x="60" y="26"/>
                  </a:cubicBezTo>
                  <a:cubicBezTo>
                    <a:pt x="59" y="24"/>
                    <a:pt x="52" y="21"/>
                    <a:pt x="52" y="21"/>
                  </a:cubicBezTo>
                  <a:cubicBezTo>
                    <a:pt x="51" y="14"/>
                    <a:pt x="51" y="14"/>
                    <a:pt x="51" y="14"/>
                  </a:cubicBezTo>
                  <a:cubicBezTo>
                    <a:pt x="51" y="14"/>
                    <a:pt x="42" y="16"/>
                    <a:pt x="40" y="15"/>
                  </a:cubicBezTo>
                  <a:cubicBezTo>
                    <a:pt x="38" y="14"/>
                    <a:pt x="35" y="16"/>
                    <a:pt x="33" y="14"/>
                  </a:cubicBezTo>
                  <a:cubicBezTo>
                    <a:pt x="32" y="12"/>
                    <a:pt x="29" y="15"/>
                    <a:pt x="26" y="13"/>
                  </a:cubicBezTo>
                  <a:cubicBezTo>
                    <a:pt x="23" y="12"/>
                    <a:pt x="15" y="14"/>
                    <a:pt x="15" y="13"/>
                  </a:cubicBezTo>
                  <a:cubicBezTo>
                    <a:pt x="14" y="11"/>
                    <a:pt x="18" y="7"/>
                    <a:pt x="20" y="8"/>
                  </a:cubicBezTo>
                  <a:cubicBezTo>
                    <a:pt x="21" y="8"/>
                    <a:pt x="22" y="8"/>
                    <a:pt x="23" y="8"/>
                  </a:cubicBezTo>
                  <a:cubicBezTo>
                    <a:pt x="24" y="6"/>
                    <a:pt x="26" y="2"/>
                    <a:pt x="26" y="1"/>
                  </a:cubicBezTo>
                  <a:cubicBezTo>
                    <a:pt x="25" y="0"/>
                    <a:pt x="22" y="1"/>
                    <a:pt x="20" y="2"/>
                  </a:cubicBezTo>
                  <a:cubicBezTo>
                    <a:pt x="18" y="4"/>
                    <a:pt x="15" y="2"/>
                    <a:pt x="14" y="4"/>
                  </a:cubicBezTo>
                  <a:cubicBezTo>
                    <a:pt x="13" y="6"/>
                    <a:pt x="12" y="8"/>
                    <a:pt x="10" y="8"/>
                  </a:cubicBezTo>
                  <a:cubicBezTo>
                    <a:pt x="8" y="8"/>
                    <a:pt x="10" y="12"/>
                    <a:pt x="8" y="13"/>
                  </a:cubicBezTo>
                  <a:cubicBezTo>
                    <a:pt x="5" y="14"/>
                    <a:pt x="1" y="13"/>
                    <a:pt x="0" y="15"/>
                  </a:cubicBezTo>
                  <a:cubicBezTo>
                    <a:pt x="0" y="18"/>
                    <a:pt x="5" y="19"/>
                    <a:pt x="5" y="22"/>
                  </a:cubicBezTo>
                  <a:cubicBezTo>
                    <a:pt x="5" y="24"/>
                    <a:pt x="8" y="27"/>
                    <a:pt x="6" y="29"/>
                  </a:cubicBezTo>
                  <a:cubicBezTo>
                    <a:pt x="4" y="30"/>
                    <a:pt x="3" y="33"/>
                    <a:pt x="3" y="37"/>
                  </a:cubicBezTo>
                  <a:cubicBezTo>
                    <a:pt x="4" y="38"/>
                    <a:pt x="6" y="39"/>
                    <a:pt x="6" y="38"/>
                  </a:cubicBezTo>
                  <a:cubicBezTo>
                    <a:pt x="8" y="35"/>
                    <a:pt x="15" y="38"/>
                    <a:pt x="15" y="35"/>
                  </a:cubicBezTo>
                  <a:cubicBezTo>
                    <a:pt x="15" y="33"/>
                    <a:pt x="22" y="34"/>
                    <a:pt x="22" y="32"/>
                  </a:cubicBezTo>
                  <a:cubicBezTo>
                    <a:pt x="22" y="29"/>
                    <a:pt x="27" y="24"/>
                    <a:pt x="30" y="25"/>
                  </a:cubicBezTo>
                  <a:cubicBezTo>
                    <a:pt x="32" y="25"/>
                    <a:pt x="29" y="30"/>
                    <a:pt x="33" y="31"/>
                  </a:cubicBezTo>
                  <a:cubicBezTo>
                    <a:pt x="36" y="33"/>
                    <a:pt x="31" y="39"/>
                    <a:pt x="33" y="41"/>
                  </a:cubicBezTo>
                  <a:cubicBezTo>
                    <a:pt x="34" y="42"/>
                    <a:pt x="35" y="41"/>
                    <a:pt x="37" y="41"/>
                  </a:cubicBezTo>
                  <a:cubicBezTo>
                    <a:pt x="38" y="41"/>
                    <a:pt x="40" y="40"/>
                    <a:pt x="41" y="40"/>
                  </a:cubicBezTo>
                  <a:cubicBezTo>
                    <a:pt x="44" y="37"/>
                    <a:pt x="49" y="33"/>
                    <a:pt x="50" y="3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8" name="Freeform 167"/>
            <p:cNvSpPr>
              <a:spLocks/>
            </p:cNvSpPr>
            <p:nvPr/>
          </p:nvSpPr>
          <p:spPr bwMode="auto">
            <a:xfrm>
              <a:off x="6484388" y="5324021"/>
              <a:ext cx="25400" cy="52388"/>
            </a:xfrm>
            <a:custGeom>
              <a:avLst/>
              <a:gdLst>
                <a:gd name="T0" fmla="*/ 6 w 7"/>
                <a:gd name="T1" fmla="*/ 14 h 15"/>
                <a:gd name="T2" fmla="*/ 3 w 7"/>
                <a:gd name="T3" fmla="*/ 11 h 15"/>
                <a:gd name="T4" fmla="*/ 0 w 7"/>
                <a:gd name="T5" fmla="*/ 5 h 15"/>
                <a:gd name="T6" fmla="*/ 3 w 7"/>
                <a:gd name="T7" fmla="*/ 3 h 15"/>
                <a:gd name="T8" fmla="*/ 4 w 7"/>
                <a:gd name="T9" fmla="*/ 9 h 15"/>
                <a:gd name="T10" fmla="*/ 6 w 7"/>
                <a:gd name="T11" fmla="*/ 14 h 15"/>
              </a:gdLst>
              <a:ahLst/>
              <a:cxnLst>
                <a:cxn ang="0">
                  <a:pos x="T0" y="T1"/>
                </a:cxn>
                <a:cxn ang="0">
                  <a:pos x="T2" y="T3"/>
                </a:cxn>
                <a:cxn ang="0">
                  <a:pos x="T4" y="T5"/>
                </a:cxn>
                <a:cxn ang="0">
                  <a:pos x="T6" y="T7"/>
                </a:cxn>
                <a:cxn ang="0">
                  <a:pos x="T8" y="T9"/>
                </a:cxn>
                <a:cxn ang="0">
                  <a:pos x="T10" y="T11"/>
                </a:cxn>
              </a:cxnLst>
              <a:rect l="0" t="0" r="r" b="b"/>
              <a:pathLst>
                <a:path w="7" h="15">
                  <a:moveTo>
                    <a:pt x="6" y="14"/>
                  </a:moveTo>
                  <a:cubicBezTo>
                    <a:pt x="6" y="15"/>
                    <a:pt x="3" y="12"/>
                    <a:pt x="3" y="11"/>
                  </a:cubicBezTo>
                  <a:cubicBezTo>
                    <a:pt x="3" y="9"/>
                    <a:pt x="0" y="8"/>
                    <a:pt x="0" y="5"/>
                  </a:cubicBezTo>
                  <a:cubicBezTo>
                    <a:pt x="0" y="2"/>
                    <a:pt x="1" y="0"/>
                    <a:pt x="3" y="3"/>
                  </a:cubicBezTo>
                  <a:cubicBezTo>
                    <a:pt x="5" y="6"/>
                    <a:pt x="4" y="8"/>
                    <a:pt x="4" y="9"/>
                  </a:cubicBezTo>
                  <a:cubicBezTo>
                    <a:pt x="4" y="10"/>
                    <a:pt x="7" y="12"/>
                    <a:pt x="6" y="14"/>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9" name="Freeform 168"/>
            <p:cNvSpPr>
              <a:spLocks/>
            </p:cNvSpPr>
            <p:nvPr/>
          </p:nvSpPr>
          <p:spPr bwMode="auto">
            <a:xfrm>
              <a:off x="6946350" y="5747884"/>
              <a:ext cx="31750" cy="28575"/>
            </a:xfrm>
            <a:custGeom>
              <a:avLst/>
              <a:gdLst>
                <a:gd name="T0" fmla="*/ 2 w 9"/>
                <a:gd name="T1" fmla="*/ 7 h 8"/>
                <a:gd name="T2" fmla="*/ 1 w 9"/>
                <a:gd name="T3" fmla="*/ 3 h 8"/>
                <a:gd name="T4" fmla="*/ 7 w 9"/>
                <a:gd name="T5" fmla="*/ 1 h 8"/>
                <a:gd name="T6" fmla="*/ 8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0" y="6"/>
                    <a:pt x="3" y="4"/>
                    <a:pt x="1" y="3"/>
                  </a:cubicBezTo>
                  <a:cubicBezTo>
                    <a:pt x="0" y="2"/>
                    <a:pt x="5" y="0"/>
                    <a:pt x="7" y="1"/>
                  </a:cubicBezTo>
                  <a:cubicBezTo>
                    <a:pt x="9" y="3"/>
                    <a:pt x="9" y="5"/>
                    <a:pt x="8" y="6"/>
                  </a:cubicBezTo>
                  <a:cubicBezTo>
                    <a:pt x="6" y="7"/>
                    <a:pt x="2" y="8"/>
                    <a:pt x="2" y="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0" name="Freeform 169"/>
            <p:cNvSpPr>
              <a:spLocks/>
            </p:cNvSpPr>
            <p:nvPr/>
          </p:nvSpPr>
          <p:spPr bwMode="auto">
            <a:xfrm>
              <a:off x="9889575" y="4820784"/>
              <a:ext cx="93663" cy="79375"/>
            </a:xfrm>
            <a:custGeom>
              <a:avLst/>
              <a:gdLst>
                <a:gd name="T0" fmla="*/ 25 w 27"/>
                <a:gd name="T1" fmla="*/ 18 h 23"/>
                <a:gd name="T2" fmla="*/ 20 w 27"/>
                <a:gd name="T3" fmla="*/ 12 h 23"/>
                <a:gd name="T4" fmla="*/ 17 w 27"/>
                <a:gd name="T5" fmla="*/ 5 h 23"/>
                <a:gd name="T6" fmla="*/ 15 w 27"/>
                <a:gd name="T7" fmla="*/ 1 h 23"/>
                <a:gd name="T8" fmla="*/ 8 w 27"/>
                <a:gd name="T9" fmla="*/ 0 h 23"/>
                <a:gd name="T10" fmla="*/ 0 w 27"/>
                <a:gd name="T11" fmla="*/ 2 h 23"/>
                <a:gd name="T12" fmla="*/ 1 w 27"/>
                <a:gd name="T13" fmla="*/ 8 h 23"/>
                <a:gd name="T14" fmla="*/ 8 w 27"/>
                <a:gd name="T15" fmla="*/ 11 h 23"/>
                <a:gd name="T16" fmla="*/ 9 w 27"/>
                <a:gd name="T17" fmla="*/ 14 h 23"/>
                <a:gd name="T18" fmla="*/ 10 w 27"/>
                <a:gd name="T19" fmla="*/ 14 h 23"/>
                <a:gd name="T20" fmla="*/ 12 w 27"/>
                <a:gd name="T21" fmla="*/ 15 h 23"/>
                <a:gd name="T22" fmla="*/ 16 w 27"/>
                <a:gd name="T23" fmla="*/ 17 h 23"/>
                <a:gd name="T24" fmla="*/ 20 w 27"/>
                <a:gd name="T25" fmla="*/ 19 h 23"/>
                <a:gd name="T26" fmla="*/ 21 w 27"/>
                <a:gd name="T27" fmla="*/ 23 h 23"/>
                <a:gd name="T28" fmla="*/ 27 w 27"/>
                <a:gd name="T29" fmla="*/ 22 h 23"/>
                <a:gd name="T30" fmla="*/ 25 w 27"/>
                <a:gd name="T31"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3">
                  <a:moveTo>
                    <a:pt x="25" y="18"/>
                  </a:moveTo>
                  <a:cubicBezTo>
                    <a:pt x="25" y="16"/>
                    <a:pt x="20" y="14"/>
                    <a:pt x="20" y="12"/>
                  </a:cubicBezTo>
                  <a:cubicBezTo>
                    <a:pt x="20" y="10"/>
                    <a:pt x="17" y="7"/>
                    <a:pt x="17" y="5"/>
                  </a:cubicBezTo>
                  <a:cubicBezTo>
                    <a:pt x="17" y="4"/>
                    <a:pt x="16" y="2"/>
                    <a:pt x="15" y="1"/>
                  </a:cubicBezTo>
                  <a:cubicBezTo>
                    <a:pt x="13" y="0"/>
                    <a:pt x="10" y="0"/>
                    <a:pt x="8" y="0"/>
                  </a:cubicBezTo>
                  <a:cubicBezTo>
                    <a:pt x="5" y="0"/>
                    <a:pt x="3" y="1"/>
                    <a:pt x="0" y="2"/>
                  </a:cubicBezTo>
                  <a:cubicBezTo>
                    <a:pt x="1" y="4"/>
                    <a:pt x="0" y="5"/>
                    <a:pt x="1" y="8"/>
                  </a:cubicBezTo>
                  <a:cubicBezTo>
                    <a:pt x="3" y="12"/>
                    <a:pt x="6" y="10"/>
                    <a:pt x="8" y="11"/>
                  </a:cubicBezTo>
                  <a:cubicBezTo>
                    <a:pt x="8" y="11"/>
                    <a:pt x="9" y="12"/>
                    <a:pt x="9" y="14"/>
                  </a:cubicBezTo>
                  <a:cubicBezTo>
                    <a:pt x="9" y="14"/>
                    <a:pt x="9" y="14"/>
                    <a:pt x="10" y="14"/>
                  </a:cubicBezTo>
                  <a:cubicBezTo>
                    <a:pt x="11" y="14"/>
                    <a:pt x="12" y="15"/>
                    <a:pt x="12" y="15"/>
                  </a:cubicBezTo>
                  <a:cubicBezTo>
                    <a:pt x="14" y="16"/>
                    <a:pt x="15" y="17"/>
                    <a:pt x="16" y="17"/>
                  </a:cubicBezTo>
                  <a:cubicBezTo>
                    <a:pt x="17" y="18"/>
                    <a:pt x="18" y="16"/>
                    <a:pt x="20" y="19"/>
                  </a:cubicBezTo>
                  <a:cubicBezTo>
                    <a:pt x="21" y="21"/>
                    <a:pt x="22" y="21"/>
                    <a:pt x="21" y="23"/>
                  </a:cubicBezTo>
                  <a:cubicBezTo>
                    <a:pt x="23" y="23"/>
                    <a:pt x="25" y="23"/>
                    <a:pt x="27" y="22"/>
                  </a:cubicBezTo>
                  <a:cubicBezTo>
                    <a:pt x="26" y="20"/>
                    <a:pt x="25" y="19"/>
                    <a:pt x="25" y="18"/>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1" name="Freeform 170"/>
            <p:cNvSpPr>
              <a:spLocks noEditPoints="1"/>
            </p:cNvSpPr>
            <p:nvPr/>
          </p:nvSpPr>
          <p:spPr bwMode="auto">
            <a:xfrm>
              <a:off x="9930850" y="4803321"/>
              <a:ext cx="139700" cy="111125"/>
            </a:xfrm>
            <a:custGeom>
              <a:avLst/>
              <a:gdLst>
                <a:gd name="T0" fmla="*/ 38 w 40"/>
                <a:gd name="T1" fmla="*/ 10 h 32"/>
                <a:gd name="T2" fmla="*/ 30 w 40"/>
                <a:gd name="T3" fmla="*/ 1 h 32"/>
                <a:gd name="T4" fmla="*/ 25 w 40"/>
                <a:gd name="T5" fmla="*/ 5 h 32"/>
                <a:gd name="T6" fmla="*/ 22 w 40"/>
                <a:gd name="T7" fmla="*/ 5 h 32"/>
                <a:gd name="T8" fmla="*/ 16 w 40"/>
                <a:gd name="T9" fmla="*/ 1 h 32"/>
                <a:gd name="T10" fmla="*/ 13 w 40"/>
                <a:gd name="T11" fmla="*/ 0 h 32"/>
                <a:gd name="T12" fmla="*/ 11 w 40"/>
                <a:gd name="T13" fmla="*/ 3 h 32"/>
                <a:gd name="T14" fmla="*/ 14 w 40"/>
                <a:gd name="T15" fmla="*/ 6 h 32"/>
                <a:gd name="T16" fmla="*/ 8 w 40"/>
                <a:gd name="T17" fmla="*/ 6 h 32"/>
                <a:gd name="T18" fmla="*/ 2 w 40"/>
                <a:gd name="T19" fmla="*/ 4 h 32"/>
                <a:gd name="T20" fmla="*/ 5 w 40"/>
                <a:gd name="T21" fmla="*/ 10 h 32"/>
                <a:gd name="T22" fmla="*/ 8 w 40"/>
                <a:gd name="T23" fmla="*/ 17 h 32"/>
                <a:gd name="T24" fmla="*/ 13 w 40"/>
                <a:gd name="T25" fmla="*/ 23 h 32"/>
                <a:gd name="T26" fmla="*/ 15 w 40"/>
                <a:gd name="T27" fmla="*/ 27 h 32"/>
                <a:gd name="T28" fmla="*/ 24 w 40"/>
                <a:gd name="T29" fmla="*/ 21 h 32"/>
                <a:gd name="T30" fmla="*/ 26 w 40"/>
                <a:gd name="T31" fmla="*/ 28 h 32"/>
                <a:gd name="T32" fmla="*/ 31 w 40"/>
                <a:gd name="T33" fmla="*/ 32 h 32"/>
                <a:gd name="T34" fmla="*/ 33 w 40"/>
                <a:gd name="T35" fmla="*/ 28 h 32"/>
                <a:gd name="T36" fmla="*/ 38 w 40"/>
                <a:gd name="T37" fmla="*/ 10 h 32"/>
                <a:gd name="T38" fmla="*/ 4 w 40"/>
                <a:gd name="T39" fmla="*/ 22 h 32"/>
                <a:gd name="T40" fmla="*/ 0 w 40"/>
                <a:gd name="T41" fmla="*/ 20 h 32"/>
                <a:gd name="T42" fmla="*/ 3 w 40"/>
                <a:gd name="T43" fmla="*/ 25 h 32"/>
                <a:gd name="T44" fmla="*/ 8 w 40"/>
                <a:gd name="T45" fmla="*/ 28 h 32"/>
                <a:gd name="T46" fmla="*/ 9 w 40"/>
                <a:gd name="T47" fmla="*/ 28 h 32"/>
                <a:gd name="T48" fmla="*/ 8 w 40"/>
                <a:gd name="T49" fmla="*/ 24 h 32"/>
                <a:gd name="T50" fmla="*/ 4 w 40"/>
                <a:gd name="T51"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32">
                  <a:moveTo>
                    <a:pt x="38" y="10"/>
                  </a:moveTo>
                  <a:cubicBezTo>
                    <a:pt x="37" y="9"/>
                    <a:pt x="34" y="5"/>
                    <a:pt x="30" y="1"/>
                  </a:cubicBezTo>
                  <a:cubicBezTo>
                    <a:pt x="29" y="4"/>
                    <a:pt x="26" y="3"/>
                    <a:pt x="25" y="5"/>
                  </a:cubicBezTo>
                  <a:cubicBezTo>
                    <a:pt x="25" y="7"/>
                    <a:pt x="23" y="5"/>
                    <a:pt x="22" y="5"/>
                  </a:cubicBezTo>
                  <a:cubicBezTo>
                    <a:pt x="21" y="5"/>
                    <a:pt x="18" y="1"/>
                    <a:pt x="16" y="1"/>
                  </a:cubicBezTo>
                  <a:cubicBezTo>
                    <a:pt x="15" y="1"/>
                    <a:pt x="14" y="0"/>
                    <a:pt x="13" y="0"/>
                  </a:cubicBezTo>
                  <a:cubicBezTo>
                    <a:pt x="12" y="1"/>
                    <a:pt x="11" y="2"/>
                    <a:pt x="11" y="3"/>
                  </a:cubicBezTo>
                  <a:cubicBezTo>
                    <a:pt x="12" y="4"/>
                    <a:pt x="15" y="5"/>
                    <a:pt x="14" y="6"/>
                  </a:cubicBezTo>
                  <a:cubicBezTo>
                    <a:pt x="13" y="7"/>
                    <a:pt x="9" y="7"/>
                    <a:pt x="8" y="6"/>
                  </a:cubicBezTo>
                  <a:cubicBezTo>
                    <a:pt x="7" y="5"/>
                    <a:pt x="3" y="3"/>
                    <a:pt x="2" y="4"/>
                  </a:cubicBezTo>
                  <a:cubicBezTo>
                    <a:pt x="2" y="5"/>
                    <a:pt x="6" y="9"/>
                    <a:pt x="5" y="10"/>
                  </a:cubicBezTo>
                  <a:cubicBezTo>
                    <a:pt x="5" y="12"/>
                    <a:pt x="8" y="15"/>
                    <a:pt x="8" y="17"/>
                  </a:cubicBezTo>
                  <a:cubicBezTo>
                    <a:pt x="8" y="19"/>
                    <a:pt x="13" y="21"/>
                    <a:pt x="13" y="23"/>
                  </a:cubicBezTo>
                  <a:cubicBezTo>
                    <a:pt x="13" y="24"/>
                    <a:pt x="14" y="25"/>
                    <a:pt x="15" y="27"/>
                  </a:cubicBezTo>
                  <a:cubicBezTo>
                    <a:pt x="18" y="25"/>
                    <a:pt x="22" y="22"/>
                    <a:pt x="24" y="21"/>
                  </a:cubicBezTo>
                  <a:cubicBezTo>
                    <a:pt x="28" y="19"/>
                    <a:pt x="26" y="27"/>
                    <a:pt x="26" y="28"/>
                  </a:cubicBezTo>
                  <a:cubicBezTo>
                    <a:pt x="25" y="29"/>
                    <a:pt x="28" y="31"/>
                    <a:pt x="31" y="32"/>
                  </a:cubicBezTo>
                  <a:cubicBezTo>
                    <a:pt x="31" y="31"/>
                    <a:pt x="32" y="29"/>
                    <a:pt x="33" y="28"/>
                  </a:cubicBezTo>
                  <a:cubicBezTo>
                    <a:pt x="37" y="23"/>
                    <a:pt x="40" y="15"/>
                    <a:pt x="38" y="10"/>
                  </a:cubicBezTo>
                  <a:close/>
                  <a:moveTo>
                    <a:pt x="4" y="22"/>
                  </a:moveTo>
                  <a:cubicBezTo>
                    <a:pt x="3" y="22"/>
                    <a:pt x="2" y="21"/>
                    <a:pt x="0" y="20"/>
                  </a:cubicBezTo>
                  <a:cubicBezTo>
                    <a:pt x="0" y="22"/>
                    <a:pt x="0" y="24"/>
                    <a:pt x="3" y="25"/>
                  </a:cubicBezTo>
                  <a:cubicBezTo>
                    <a:pt x="6" y="26"/>
                    <a:pt x="1" y="27"/>
                    <a:pt x="8" y="28"/>
                  </a:cubicBezTo>
                  <a:cubicBezTo>
                    <a:pt x="8" y="28"/>
                    <a:pt x="9" y="28"/>
                    <a:pt x="9" y="28"/>
                  </a:cubicBezTo>
                  <a:cubicBezTo>
                    <a:pt x="10" y="26"/>
                    <a:pt x="9" y="26"/>
                    <a:pt x="8" y="24"/>
                  </a:cubicBezTo>
                  <a:cubicBezTo>
                    <a:pt x="6" y="21"/>
                    <a:pt x="5" y="23"/>
                    <a:pt x="4" y="2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2" name="Freeform 171"/>
            <p:cNvSpPr>
              <a:spLocks/>
            </p:cNvSpPr>
            <p:nvPr/>
          </p:nvSpPr>
          <p:spPr bwMode="auto">
            <a:xfrm>
              <a:off x="10375350" y="4917621"/>
              <a:ext cx="400050" cy="288925"/>
            </a:xfrm>
            <a:custGeom>
              <a:avLst/>
              <a:gdLst>
                <a:gd name="T0" fmla="*/ 111 w 115"/>
                <a:gd name="T1" fmla="*/ 12 h 83"/>
                <a:gd name="T2" fmla="*/ 108 w 115"/>
                <a:gd name="T3" fmla="*/ 10 h 83"/>
                <a:gd name="T4" fmla="*/ 99 w 115"/>
                <a:gd name="T5" fmla="*/ 16 h 83"/>
                <a:gd name="T6" fmla="*/ 95 w 115"/>
                <a:gd name="T7" fmla="*/ 17 h 83"/>
                <a:gd name="T8" fmla="*/ 91 w 115"/>
                <a:gd name="T9" fmla="*/ 17 h 83"/>
                <a:gd name="T10" fmla="*/ 91 w 115"/>
                <a:gd name="T11" fmla="*/ 7 h 83"/>
                <a:gd name="T12" fmla="*/ 88 w 115"/>
                <a:gd name="T13" fmla="*/ 1 h 83"/>
                <a:gd name="T14" fmla="*/ 80 w 115"/>
                <a:gd name="T15" fmla="*/ 8 h 83"/>
                <a:gd name="T16" fmla="*/ 73 w 115"/>
                <a:gd name="T17" fmla="*/ 11 h 83"/>
                <a:gd name="T18" fmla="*/ 64 w 115"/>
                <a:gd name="T19" fmla="*/ 14 h 83"/>
                <a:gd name="T20" fmla="*/ 57 w 115"/>
                <a:gd name="T21" fmla="*/ 12 h 83"/>
                <a:gd name="T22" fmla="*/ 51 w 115"/>
                <a:gd name="T23" fmla="*/ 9 h 83"/>
                <a:gd name="T24" fmla="*/ 44 w 115"/>
                <a:gd name="T25" fmla="*/ 8 h 83"/>
                <a:gd name="T26" fmla="*/ 38 w 115"/>
                <a:gd name="T27" fmla="*/ 12 h 83"/>
                <a:gd name="T28" fmla="*/ 33 w 115"/>
                <a:gd name="T29" fmla="*/ 20 h 83"/>
                <a:gd name="T30" fmla="*/ 22 w 115"/>
                <a:gd name="T31" fmla="*/ 27 h 83"/>
                <a:gd name="T32" fmla="*/ 15 w 115"/>
                <a:gd name="T33" fmla="*/ 29 h 83"/>
                <a:gd name="T34" fmla="*/ 9 w 115"/>
                <a:gd name="T35" fmla="*/ 28 h 83"/>
                <a:gd name="T36" fmla="*/ 5 w 115"/>
                <a:gd name="T37" fmla="*/ 31 h 83"/>
                <a:gd name="T38" fmla="*/ 2 w 115"/>
                <a:gd name="T39" fmla="*/ 38 h 83"/>
                <a:gd name="T40" fmla="*/ 1 w 115"/>
                <a:gd name="T41" fmla="*/ 45 h 83"/>
                <a:gd name="T42" fmla="*/ 1 w 115"/>
                <a:gd name="T43" fmla="*/ 53 h 83"/>
                <a:gd name="T44" fmla="*/ 3 w 115"/>
                <a:gd name="T45" fmla="*/ 62 h 83"/>
                <a:gd name="T46" fmla="*/ 10 w 115"/>
                <a:gd name="T47" fmla="*/ 67 h 83"/>
                <a:gd name="T48" fmla="*/ 2 w 115"/>
                <a:gd name="T49" fmla="*/ 78 h 83"/>
                <a:gd name="T50" fmla="*/ 4 w 115"/>
                <a:gd name="T51" fmla="*/ 81 h 83"/>
                <a:gd name="T52" fmla="*/ 16 w 115"/>
                <a:gd name="T53" fmla="*/ 82 h 83"/>
                <a:gd name="T54" fmla="*/ 49 w 115"/>
                <a:gd name="T55" fmla="*/ 78 h 83"/>
                <a:gd name="T56" fmla="*/ 48 w 115"/>
                <a:gd name="T57" fmla="*/ 70 h 83"/>
                <a:gd name="T58" fmla="*/ 54 w 115"/>
                <a:gd name="T59" fmla="*/ 66 h 83"/>
                <a:gd name="T60" fmla="*/ 60 w 115"/>
                <a:gd name="T61" fmla="*/ 65 h 83"/>
                <a:gd name="T62" fmla="*/ 68 w 115"/>
                <a:gd name="T63" fmla="*/ 62 h 83"/>
                <a:gd name="T64" fmla="*/ 72 w 115"/>
                <a:gd name="T65" fmla="*/ 58 h 83"/>
                <a:gd name="T66" fmla="*/ 75 w 115"/>
                <a:gd name="T67" fmla="*/ 50 h 83"/>
                <a:gd name="T68" fmla="*/ 80 w 115"/>
                <a:gd name="T69" fmla="*/ 46 h 83"/>
                <a:gd name="T70" fmla="*/ 78 w 115"/>
                <a:gd name="T71" fmla="*/ 41 h 83"/>
                <a:gd name="T72" fmla="*/ 87 w 115"/>
                <a:gd name="T73" fmla="*/ 41 h 83"/>
                <a:gd name="T74" fmla="*/ 87 w 115"/>
                <a:gd name="T75" fmla="*/ 35 h 83"/>
                <a:gd name="T76" fmla="*/ 91 w 115"/>
                <a:gd name="T77" fmla="*/ 29 h 83"/>
                <a:gd name="T78" fmla="*/ 90 w 115"/>
                <a:gd name="T79" fmla="*/ 25 h 83"/>
                <a:gd name="T80" fmla="*/ 91 w 115"/>
                <a:gd name="T81" fmla="*/ 20 h 83"/>
                <a:gd name="T82" fmla="*/ 92 w 115"/>
                <a:gd name="T83" fmla="*/ 20 h 83"/>
                <a:gd name="T84" fmla="*/ 96 w 115"/>
                <a:gd name="T85" fmla="*/ 19 h 83"/>
                <a:gd name="T86" fmla="*/ 107 w 115"/>
                <a:gd name="T87" fmla="*/ 15 h 83"/>
                <a:gd name="T88" fmla="*/ 115 w 115"/>
                <a:gd name="T89" fmla="*/ 13 h 83"/>
                <a:gd name="T90" fmla="*/ 111 w 115"/>
                <a:gd name="T91" fmla="*/ 1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83">
                  <a:moveTo>
                    <a:pt x="111" y="12"/>
                  </a:moveTo>
                  <a:cubicBezTo>
                    <a:pt x="109" y="12"/>
                    <a:pt x="110" y="11"/>
                    <a:pt x="108" y="10"/>
                  </a:cubicBezTo>
                  <a:cubicBezTo>
                    <a:pt x="107" y="9"/>
                    <a:pt x="102" y="13"/>
                    <a:pt x="99" y="16"/>
                  </a:cubicBezTo>
                  <a:cubicBezTo>
                    <a:pt x="98" y="16"/>
                    <a:pt x="96" y="17"/>
                    <a:pt x="95" y="17"/>
                  </a:cubicBezTo>
                  <a:cubicBezTo>
                    <a:pt x="93" y="17"/>
                    <a:pt x="92" y="18"/>
                    <a:pt x="91" y="17"/>
                  </a:cubicBezTo>
                  <a:cubicBezTo>
                    <a:pt x="89" y="15"/>
                    <a:pt x="94" y="9"/>
                    <a:pt x="91" y="7"/>
                  </a:cubicBezTo>
                  <a:cubicBezTo>
                    <a:pt x="87" y="6"/>
                    <a:pt x="90" y="1"/>
                    <a:pt x="88" y="1"/>
                  </a:cubicBezTo>
                  <a:cubicBezTo>
                    <a:pt x="85" y="0"/>
                    <a:pt x="80" y="5"/>
                    <a:pt x="80" y="8"/>
                  </a:cubicBezTo>
                  <a:cubicBezTo>
                    <a:pt x="80" y="10"/>
                    <a:pt x="73" y="9"/>
                    <a:pt x="73" y="11"/>
                  </a:cubicBezTo>
                  <a:cubicBezTo>
                    <a:pt x="73" y="14"/>
                    <a:pt x="66" y="11"/>
                    <a:pt x="64" y="14"/>
                  </a:cubicBezTo>
                  <a:cubicBezTo>
                    <a:pt x="63" y="16"/>
                    <a:pt x="60" y="12"/>
                    <a:pt x="57" y="12"/>
                  </a:cubicBezTo>
                  <a:cubicBezTo>
                    <a:pt x="55" y="12"/>
                    <a:pt x="54" y="9"/>
                    <a:pt x="51" y="9"/>
                  </a:cubicBezTo>
                  <a:cubicBezTo>
                    <a:pt x="48" y="10"/>
                    <a:pt x="46" y="9"/>
                    <a:pt x="44" y="8"/>
                  </a:cubicBezTo>
                  <a:cubicBezTo>
                    <a:pt x="42" y="8"/>
                    <a:pt x="40" y="13"/>
                    <a:pt x="38" y="12"/>
                  </a:cubicBezTo>
                  <a:cubicBezTo>
                    <a:pt x="35" y="11"/>
                    <a:pt x="34" y="17"/>
                    <a:pt x="33" y="20"/>
                  </a:cubicBezTo>
                  <a:cubicBezTo>
                    <a:pt x="32" y="23"/>
                    <a:pt x="21" y="23"/>
                    <a:pt x="22" y="27"/>
                  </a:cubicBezTo>
                  <a:cubicBezTo>
                    <a:pt x="22" y="30"/>
                    <a:pt x="15" y="31"/>
                    <a:pt x="15" y="29"/>
                  </a:cubicBezTo>
                  <a:cubicBezTo>
                    <a:pt x="14" y="27"/>
                    <a:pt x="10" y="28"/>
                    <a:pt x="9" y="28"/>
                  </a:cubicBezTo>
                  <a:cubicBezTo>
                    <a:pt x="8" y="27"/>
                    <a:pt x="5" y="28"/>
                    <a:pt x="5" y="31"/>
                  </a:cubicBezTo>
                  <a:cubicBezTo>
                    <a:pt x="6" y="35"/>
                    <a:pt x="3" y="36"/>
                    <a:pt x="2" y="38"/>
                  </a:cubicBezTo>
                  <a:cubicBezTo>
                    <a:pt x="2" y="39"/>
                    <a:pt x="0" y="43"/>
                    <a:pt x="1" y="45"/>
                  </a:cubicBezTo>
                  <a:cubicBezTo>
                    <a:pt x="3" y="47"/>
                    <a:pt x="0" y="50"/>
                    <a:pt x="1" y="53"/>
                  </a:cubicBezTo>
                  <a:cubicBezTo>
                    <a:pt x="3" y="57"/>
                    <a:pt x="2" y="61"/>
                    <a:pt x="3" y="62"/>
                  </a:cubicBezTo>
                  <a:cubicBezTo>
                    <a:pt x="3" y="64"/>
                    <a:pt x="9" y="63"/>
                    <a:pt x="10" y="67"/>
                  </a:cubicBezTo>
                  <a:cubicBezTo>
                    <a:pt x="12" y="70"/>
                    <a:pt x="3" y="76"/>
                    <a:pt x="2" y="78"/>
                  </a:cubicBezTo>
                  <a:cubicBezTo>
                    <a:pt x="2" y="79"/>
                    <a:pt x="3" y="80"/>
                    <a:pt x="4" y="81"/>
                  </a:cubicBezTo>
                  <a:cubicBezTo>
                    <a:pt x="7" y="81"/>
                    <a:pt x="12" y="81"/>
                    <a:pt x="16" y="82"/>
                  </a:cubicBezTo>
                  <a:cubicBezTo>
                    <a:pt x="21" y="83"/>
                    <a:pt x="48" y="79"/>
                    <a:pt x="49" y="78"/>
                  </a:cubicBezTo>
                  <a:cubicBezTo>
                    <a:pt x="49" y="77"/>
                    <a:pt x="48" y="71"/>
                    <a:pt x="48" y="70"/>
                  </a:cubicBezTo>
                  <a:cubicBezTo>
                    <a:pt x="48" y="69"/>
                    <a:pt x="51" y="66"/>
                    <a:pt x="54" y="66"/>
                  </a:cubicBezTo>
                  <a:cubicBezTo>
                    <a:pt x="57" y="66"/>
                    <a:pt x="60" y="67"/>
                    <a:pt x="60" y="65"/>
                  </a:cubicBezTo>
                  <a:cubicBezTo>
                    <a:pt x="60" y="63"/>
                    <a:pt x="68" y="60"/>
                    <a:pt x="68" y="62"/>
                  </a:cubicBezTo>
                  <a:cubicBezTo>
                    <a:pt x="69" y="64"/>
                    <a:pt x="72" y="63"/>
                    <a:pt x="72" y="58"/>
                  </a:cubicBezTo>
                  <a:cubicBezTo>
                    <a:pt x="72" y="54"/>
                    <a:pt x="72" y="50"/>
                    <a:pt x="75" y="50"/>
                  </a:cubicBezTo>
                  <a:cubicBezTo>
                    <a:pt x="78" y="50"/>
                    <a:pt x="80" y="48"/>
                    <a:pt x="80" y="46"/>
                  </a:cubicBezTo>
                  <a:cubicBezTo>
                    <a:pt x="80" y="45"/>
                    <a:pt x="77" y="42"/>
                    <a:pt x="78" y="41"/>
                  </a:cubicBezTo>
                  <a:cubicBezTo>
                    <a:pt x="78" y="40"/>
                    <a:pt x="86" y="44"/>
                    <a:pt x="87" y="41"/>
                  </a:cubicBezTo>
                  <a:cubicBezTo>
                    <a:pt x="88" y="39"/>
                    <a:pt x="86" y="37"/>
                    <a:pt x="87" y="35"/>
                  </a:cubicBezTo>
                  <a:cubicBezTo>
                    <a:pt x="88" y="33"/>
                    <a:pt x="91" y="31"/>
                    <a:pt x="91" y="29"/>
                  </a:cubicBezTo>
                  <a:cubicBezTo>
                    <a:pt x="91" y="27"/>
                    <a:pt x="91" y="26"/>
                    <a:pt x="90" y="25"/>
                  </a:cubicBezTo>
                  <a:cubicBezTo>
                    <a:pt x="88" y="23"/>
                    <a:pt x="89" y="21"/>
                    <a:pt x="91" y="20"/>
                  </a:cubicBezTo>
                  <a:cubicBezTo>
                    <a:pt x="91" y="20"/>
                    <a:pt x="92" y="20"/>
                    <a:pt x="92" y="20"/>
                  </a:cubicBezTo>
                  <a:cubicBezTo>
                    <a:pt x="94" y="20"/>
                    <a:pt x="95" y="19"/>
                    <a:pt x="96" y="19"/>
                  </a:cubicBezTo>
                  <a:cubicBezTo>
                    <a:pt x="99" y="16"/>
                    <a:pt x="105" y="15"/>
                    <a:pt x="107" y="15"/>
                  </a:cubicBezTo>
                  <a:cubicBezTo>
                    <a:pt x="109" y="16"/>
                    <a:pt x="113" y="15"/>
                    <a:pt x="115" y="13"/>
                  </a:cubicBezTo>
                  <a:cubicBezTo>
                    <a:pt x="114" y="12"/>
                    <a:pt x="112" y="12"/>
                    <a:pt x="111" y="1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3" name="Freeform 172"/>
            <p:cNvSpPr>
              <a:spLocks/>
            </p:cNvSpPr>
            <p:nvPr/>
          </p:nvSpPr>
          <p:spPr bwMode="auto">
            <a:xfrm>
              <a:off x="10389638" y="4962071"/>
              <a:ext cx="461963" cy="417513"/>
            </a:xfrm>
            <a:custGeom>
              <a:avLst/>
              <a:gdLst>
                <a:gd name="T0" fmla="*/ 122 w 133"/>
                <a:gd name="T1" fmla="*/ 6 h 120"/>
                <a:gd name="T2" fmla="*/ 113 w 133"/>
                <a:gd name="T3" fmla="*/ 1 h 120"/>
                <a:gd name="T4" fmla="*/ 103 w 133"/>
                <a:gd name="T5" fmla="*/ 2 h 120"/>
                <a:gd name="T6" fmla="*/ 88 w 133"/>
                <a:gd name="T7" fmla="*/ 7 h 120"/>
                <a:gd name="T8" fmla="*/ 86 w 133"/>
                <a:gd name="T9" fmla="*/ 12 h 120"/>
                <a:gd name="T10" fmla="*/ 83 w 133"/>
                <a:gd name="T11" fmla="*/ 22 h 120"/>
                <a:gd name="T12" fmla="*/ 74 w 133"/>
                <a:gd name="T13" fmla="*/ 28 h 120"/>
                <a:gd name="T14" fmla="*/ 71 w 133"/>
                <a:gd name="T15" fmla="*/ 37 h 120"/>
                <a:gd name="T16" fmla="*/ 64 w 133"/>
                <a:gd name="T17" fmla="*/ 49 h 120"/>
                <a:gd name="T18" fmla="*/ 50 w 133"/>
                <a:gd name="T19" fmla="*/ 53 h 120"/>
                <a:gd name="T20" fmla="*/ 45 w 133"/>
                <a:gd name="T21" fmla="*/ 65 h 120"/>
                <a:gd name="T22" fmla="*/ 0 w 133"/>
                <a:gd name="T23" fmla="*/ 68 h 120"/>
                <a:gd name="T24" fmla="*/ 12 w 133"/>
                <a:gd name="T25" fmla="*/ 79 h 120"/>
                <a:gd name="T26" fmla="*/ 18 w 133"/>
                <a:gd name="T27" fmla="*/ 94 h 120"/>
                <a:gd name="T28" fmla="*/ 5 w 133"/>
                <a:gd name="T29" fmla="*/ 104 h 120"/>
                <a:gd name="T30" fmla="*/ 20 w 133"/>
                <a:gd name="T31" fmla="*/ 105 h 120"/>
                <a:gd name="T32" fmla="*/ 40 w 133"/>
                <a:gd name="T33" fmla="*/ 104 h 120"/>
                <a:gd name="T34" fmla="*/ 50 w 133"/>
                <a:gd name="T35" fmla="*/ 111 h 120"/>
                <a:gd name="T36" fmla="*/ 58 w 133"/>
                <a:gd name="T37" fmla="*/ 119 h 120"/>
                <a:gd name="T38" fmla="*/ 60 w 133"/>
                <a:gd name="T39" fmla="*/ 119 h 120"/>
                <a:gd name="T40" fmla="*/ 75 w 133"/>
                <a:gd name="T41" fmla="*/ 114 h 120"/>
                <a:gd name="T42" fmla="*/ 78 w 133"/>
                <a:gd name="T43" fmla="*/ 105 h 120"/>
                <a:gd name="T44" fmla="*/ 70 w 133"/>
                <a:gd name="T45" fmla="*/ 91 h 120"/>
                <a:gd name="T46" fmla="*/ 82 w 133"/>
                <a:gd name="T47" fmla="*/ 84 h 120"/>
                <a:gd name="T48" fmla="*/ 92 w 133"/>
                <a:gd name="T49" fmla="*/ 78 h 120"/>
                <a:gd name="T50" fmla="*/ 101 w 133"/>
                <a:gd name="T51" fmla="*/ 65 h 120"/>
                <a:gd name="T52" fmla="*/ 110 w 133"/>
                <a:gd name="T53" fmla="*/ 57 h 120"/>
                <a:gd name="T54" fmla="*/ 116 w 133"/>
                <a:gd name="T55" fmla="*/ 45 h 120"/>
                <a:gd name="T56" fmla="*/ 107 w 133"/>
                <a:gd name="T57" fmla="*/ 34 h 120"/>
                <a:gd name="T58" fmla="*/ 110 w 133"/>
                <a:gd name="T59" fmla="*/ 22 h 120"/>
                <a:gd name="T60" fmla="*/ 130 w 133"/>
                <a:gd name="T61" fmla="*/ 21 h 120"/>
                <a:gd name="T62" fmla="*/ 127 w 133"/>
                <a:gd name="T63" fmla="*/ 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3" h="120">
                  <a:moveTo>
                    <a:pt x="127" y="12"/>
                  </a:moveTo>
                  <a:cubicBezTo>
                    <a:pt x="123" y="11"/>
                    <a:pt x="122" y="7"/>
                    <a:pt x="122" y="6"/>
                  </a:cubicBezTo>
                  <a:cubicBezTo>
                    <a:pt x="122" y="5"/>
                    <a:pt x="118" y="3"/>
                    <a:pt x="115" y="0"/>
                  </a:cubicBezTo>
                  <a:cubicBezTo>
                    <a:pt x="115" y="0"/>
                    <a:pt x="114" y="1"/>
                    <a:pt x="113" y="1"/>
                  </a:cubicBezTo>
                  <a:cubicBezTo>
                    <a:pt x="112" y="0"/>
                    <a:pt x="112" y="0"/>
                    <a:pt x="111" y="0"/>
                  </a:cubicBezTo>
                  <a:cubicBezTo>
                    <a:pt x="109" y="2"/>
                    <a:pt x="105" y="3"/>
                    <a:pt x="103" y="2"/>
                  </a:cubicBezTo>
                  <a:cubicBezTo>
                    <a:pt x="101" y="2"/>
                    <a:pt x="95" y="3"/>
                    <a:pt x="92" y="6"/>
                  </a:cubicBezTo>
                  <a:cubicBezTo>
                    <a:pt x="91" y="6"/>
                    <a:pt x="90" y="7"/>
                    <a:pt x="88" y="7"/>
                  </a:cubicBezTo>
                  <a:cubicBezTo>
                    <a:pt x="88" y="7"/>
                    <a:pt x="87" y="7"/>
                    <a:pt x="87" y="7"/>
                  </a:cubicBezTo>
                  <a:cubicBezTo>
                    <a:pt x="85" y="8"/>
                    <a:pt x="84" y="10"/>
                    <a:pt x="86" y="12"/>
                  </a:cubicBezTo>
                  <a:cubicBezTo>
                    <a:pt x="87" y="13"/>
                    <a:pt x="87" y="14"/>
                    <a:pt x="87" y="16"/>
                  </a:cubicBezTo>
                  <a:cubicBezTo>
                    <a:pt x="87" y="18"/>
                    <a:pt x="84" y="20"/>
                    <a:pt x="83" y="22"/>
                  </a:cubicBezTo>
                  <a:cubicBezTo>
                    <a:pt x="82" y="24"/>
                    <a:pt x="84" y="26"/>
                    <a:pt x="83" y="28"/>
                  </a:cubicBezTo>
                  <a:cubicBezTo>
                    <a:pt x="82" y="31"/>
                    <a:pt x="74" y="27"/>
                    <a:pt x="74" y="28"/>
                  </a:cubicBezTo>
                  <a:cubicBezTo>
                    <a:pt x="73" y="29"/>
                    <a:pt x="76" y="32"/>
                    <a:pt x="76" y="33"/>
                  </a:cubicBezTo>
                  <a:cubicBezTo>
                    <a:pt x="76" y="35"/>
                    <a:pt x="74" y="37"/>
                    <a:pt x="71" y="37"/>
                  </a:cubicBezTo>
                  <a:cubicBezTo>
                    <a:pt x="68" y="37"/>
                    <a:pt x="68" y="41"/>
                    <a:pt x="68" y="45"/>
                  </a:cubicBezTo>
                  <a:cubicBezTo>
                    <a:pt x="68" y="50"/>
                    <a:pt x="65" y="51"/>
                    <a:pt x="64" y="49"/>
                  </a:cubicBezTo>
                  <a:cubicBezTo>
                    <a:pt x="64" y="47"/>
                    <a:pt x="56" y="50"/>
                    <a:pt x="56" y="52"/>
                  </a:cubicBezTo>
                  <a:cubicBezTo>
                    <a:pt x="56" y="54"/>
                    <a:pt x="53" y="53"/>
                    <a:pt x="50" y="53"/>
                  </a:cubicBezTo>
                  <a:cubicBezTo>
                    <a:pt x="47" y="53"/>
                    <a:pt x="44" y="56"/>
                    <a:pt x="44" y="57"/>
                  </a:cubicBezTo>
                  <a:cubicBezTo>
                    <a:pt x="44" y="58"/>
                    <a:pt x="45" y="64"/>
                    <a:pt x="45" y="65"/>
                  </a:cubicBezTo>
                  <a:cubicBezTo>
                    <a:pt x="44" y="66"/>
                    <a:pt x="17" y="70"/>
                    <a:pt x="12" y="69"/>
                  </a:cubicBezTo>
                  <a:cubicBezTo>
                    <a:pt x="8" y="68"/>
                    <a:pt x="3" y="68"/>
                    <a:pt x="0" y="68"/>
                  </a:cubicBezTo>
                  <a:cubicBezTo>
                    <a:pt x="1" y="69"/>
                    <a:pt x="3" y="71"/>
                    <a:pt x="4" y="72"/>
                  </a:cubicBezTo>
                  <a:cubicBezTo>
                    <a:pt x="5" y="75"/>
                    <a:pt x="8" y="77"/>
                    <a:pt x="12" y="79"/>
                  </a:cubicBezTo>
                  <a:cubicBezTo>
                    <a:pt x="16" y="81"/>
                    <a:pt x="14" y="87"/>
                    <a:pt x="16" y="88"/>
                  </a:cubicBezTo>
                  <a:cubicBezTo>
                    <a:pt x="18" y="89"/>
                    <a:pt x="20" y="94"/>
                    <a:pt x="18" y="94"/>
                  </a:cubicBezTo>
                  <a:cubicBezTo>
                    <a:pt x="15" y="94"/>
                    <a:pt x="13" y="95"/>
                    <a:pt x="10" y="96"/>
                  </a:cubicBezTo>
                  <a:cubicBezTo>
                    <a:pt x="8" y="97"/>
                    <a:pt x="5" y="101"/>
                    <a:pt x="5" y="104"/>
                  </a:cubicBezTo>
                  <a:cubicBezTo>
                    <a:pt x="5" y="105"/>
                    <a:pt x="5" y="106"/>
                    <a:pt x="5" y="106"/>
                  </a:cubicBezTo>
                  <a:cubicBezTo>
                    <a:pt x="12" y="107"/>
                    <a:pt x="20" y="106"/>
                    <a:pt x="20" y="105"/>
                  </a:cubicBezTo>
                  <a:cubicBezTo>
                    <a:pt x="22" y="104"/>
                    <a:pt x="25" y="103"/>
                    <a:pt x="27" y="104"/>
                  </a:cubicBezTo>
                  <a:cubicBezTo>
                    <a:pt x="28" y="106"/>
                    <a:pt x="36" y="106"/>
                    <a:pt x="40" y="104"/>
                  </a:cubicBezTo>
                  <a:cubicBezTo>
                    <a:pt x="43" y="102"/>
                    <a:pt x="46" y="104"/>
                    <a:pt x="46" y="106"/>
                  </a:cubicBezTo>
                  <a:cubicBezTo>
                    <a:pt x="46" y="108"/>
                    <a:pt x="48" y="109"/>
                    <a:pt x="50" y="111"/>
                  </a:cubicBezTo>
                  <a:cubicBezTo>
                    <a:pt x="51" y="112"/>
                    <a:pt x="50" y="114"/>
                    <a:pt x="51" y="116"/>
                  </a:cubicBezTo>
                  <a:cubicBezTo>
                    <a:pt x="52" y="118"/>
                    <a:pt x="55" y="118"/>
                    <a:pt x="58" y="119"/>
                  </a:cubicBezTo>
                  <a:cubicBezTo>
                    <a:pt x="59" y="119"/>
                    <a:pt x="59" y="120"/>
                    <a:pt x="60" y="120"/>
                  </a:cubicBezTo>
                  <a:cubicBezTo>
                    <a:pt x="60" y="120"/>
                    <a:pt x="60" y="119"/>
                    <a:pt x="60" y="119"/>
                  </a:cubicBezTo>
                  <a:cubicBezTo>
                    <a:pt x="62" y="117"/>
                    <a:pt x="62" y="113"/>
                    <a:pt x="67" y="114"/>
                  </a:cubicBezTo>
                  <a:cubicBezTo>
                    <a:pt x="72" y="115"/>
                    <a:pt x="72" y="113"/>
                    <a:pt x="75" y="114"/>
                  </a:cubicBezTo>
                  <a:cubicBezTo>
                    <a:pt x="78" y="115"/>
                    <a:pt x="80" y="114"/>
                    <a:pt x="81" y="112"/>
                  </a:cubicBezTo>
                  <a:cubicBezTo>
                    <a:pt x="82" y="110"/>
                    <a:pt x="80" y="107"/>
                    <a:pt x="78" y="105"/>
                  </a:cubicBezTo>
                  <a:cubicBezTo>
                    <a:pt x="77" y="103"/>
                    <a:pt x="74" y="100"/>
                    <a:pt x="75" y="97"/>
                  </a:cubicBezTo>
                  <a:cubicBezTo>
                    <a:pt x="75" y="94"/>
                    <a:pt x="70" y="94"/>
                    <a:pt x="70" y="91"/>
                  </a:cubicBezTo>
                  <a:cubicBezTo>
                    <a:pt x="70" y="89"/>
                    <a:pt x="75" y="84"/>
                    <a:pt x="76" y="83"/>
                  </a:cubicBezTo>
                  <a:cubicBezTo>
                    <a:pt x="77" y="83"/>
                    <a:pt x="81" y="86"/>
                    <a:pt x="82" y="84"/>
                  </a:cubicBezTo>
                  <a:cubicBezTo>
                    <a:pt x="83" y="82"/>
                    <a:pt x="86" y="83"/>
                    <a:pt x="87" y="84"/>
                  </a:cubicBezTo>
                  <a:cubicBezTo>
                    <a:pt x="89" y="84"/>
                    <a:pt x="91" y="81"/>
                    <a:pt x="92" y="78"/>
                  </a:cubicBezTo>
                  <a:cubicBezTo>
                    <a:pt x="92" y="75"/>
                    <a:pt x="97" y="75"/>
                    <a:pt x="98" y="74"/>
                  </a:cubicBezTo>
                  <a:cubicBezTo>
                    <a:pt x="99" y="73"/>
                    <a:pt x="101" y="66"/>
                    <a:pt x="101" y="65"/>
                  </a:cubicBezTo>
                  <a:cubicBezTo>
                    <a:pt x="102" y="64"/>
                    <a:pt x="106" y="65"/>
                    <a:pt x="106" y="61"/>
                  </a:cubicBezTo>
                  <a:cubicBezTo>
                    <a:pt x="106" y="58"/>
                    <a:pt x="108" y="57"/>
                    <a:pt x="110" y="57"/>
                  </a:cubicBezTo>
                  <a:cubicBezTo>
                    <a:pt x="112" y="56"/>
                    <a:pt x="111" y="53"/>
                    <a:pt x="112" y="51"/>
                  </a:cubicBezTo>
                  <a:cubicBezTo>
                    <a:pt x="112" y="48"/>
                    <a:pt x="113" y="45"/>
                    <a:pt x="116" y="45"/>
                  </a:cubicBezTo>
                  <a:cubicBezTo>
                    <a:pt x="118" y="44"/>
                    <a:pt x="115" y="41"/>
                    <a:pt x="112" y="41"/>
                  </a:cubicBezTo>
                  <a:cubicBezTo>
                    <a:pt x="109" y="42"/>
                    <a:pt x="107" y="34"/>
                    <a:pt x="107" y="34"/>
                  </a:cubicBezTo>
                  <a:cubicBezTo>
                    <a:pt x="107" y="34"/>
                    <a:pt x="107" y="27"/>
                    <a:pt x="106" y="26"/>
                  </a:cubicBezTo>
                  <a:cubicBezTo>
                    <a:pt x="104" y="25"/>
                    <a:pt x="106" y="22"/>
                    <a:pt x="110" y="22"/>
                  </a:cubicBezTo>
                  <a:cubicBezTo>
                    <a:pt x="113" y="22"/>
                    <a:pt x="120" y="25"/>
                    <a:pt x="122" y="24"/>
                  </a:cubicBezTo>
                  <a:cubicBezTo>
                    <a:pt x="124" y="22"/>
                    <a:pt x="129" y="21"/>
                    <a:pt x="130" y="21"/>
                  </a:cubicBezTo>
                  <a:cubicBezTo>
                    <a:pt x="131" y="20"/>
                    <a:pt x="132" y="17"/>
                    <a:pt x="133" y="16"/>
                  </a:cubicBezTo>
                  <a:cubicBezTo>
                    <a:pt x="131" y="15"/>
                    <a:pt x="129" y="13"/>
                    <a:pt x="127" y="1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4" name="Freeform 173"/>
            <p:cNvSpPr>
              <a:spLocks noEditPoints="1"/>
            </p:cNvSpPr>
            <p:nvPr/>
          </p:nvSpPr>
          <p:spPr bwMode="auto">
            <a:xfrm>
              <a:off x="11313563" y="5893934"/>
              <a:ext cx="1282700" cy="465138"/>
            </a:xfrm>
            <a:custGeom>
              <a:avLst/>
              <a:gdLst>
                <a:gd name="T0" fmla="*/ 198 w 370"/>
                <a:gd name="T1" fmla="*/ 95 h 134"/>
                <a:gd name="T2" fmla="*/ 207 w 370"/>
                <a:gd name="T3" fmla="*/ 76 h 134"/>
                <a:gd name="T4" fmla="*/ 219 w 370"/>
                <a:gd name="T5" fmla="*/ 78 h 134"/>
                <a:gd name="T6" fmla="*/ 227 w 370"/>
                <a:gd name="T7" fmla="*/ 54 h 134"/>
                <a:gd name="T8" fmla="*/ 227 w 370"/>
                <a:gd name="T9" fmla="*/ 45 h 134"/>
                <a:gd name="T10" fmla="*/ 212 w 370"/>
                <a:gd name="T11" fmla="*/ 37 h 134"/>
                <a:gd name="T12" fmla="*/ 190 w 370"/>
                <a:gd name="T13" fmla="*/ 69 h 134"/>
                <a:gd name="T14" fmla="*/ 88 w 370"/>
                <a:gd name="T15" fmla="*/ 75 h 134"/>
                <a:gd name="T16" fmla="*/ 85 w 370"/>
                <a:gd name="T17" fmla="*/ 61 h 134"/>
                <a:gd name="T18" fmla="*/ 82 w 370"/>
                <a:gd name="T19" fmla="*/ 67 h 134"/>
                <a:gd name="T20" fmla="*/ 68 w 370"/>
                <a:gd name="T21" fmla="*/ 50 h 134"/>
                <a:gd name="T22" fmla="*/ 56 w 370"/>
                <a:gd name="T23" fmla="*/ 35 h 134"/>
                <a:gd name="T24" fmla="*/ 37 w 370"/>
                <a:gd name="T25" fmla="*/ 23 h 134"/>
                <a:gd name="T26" fmla="*/ 2 w 370"/>
                <a:gd name="T27" fmla="*/ 3 h 134"/>
                <a:gd name="T28" fmla="*/ 32 w 370"/>
                <a:gd name="T29" fmla="*/ 46 h 134"/>
                <a:gd name="T30" fmla="*/ 71 w 370"/>
                <a:gd name="T31" fmla="*/ 91 h 134"/>
                <a:gd name="T32" fmla="*/ 86 w 370"/>
                <a:gd name="T33" fmla="*/ 83 h 134"/>
                <a:gd name="T34" fmla="*/ 266 w 370"/>
                <a:gd name="T35" fmla="*/ 37 h 134"/>
                <a:gd name="T36" fmla="*/ 268 w 370"/>
                <a:gd name="T37" fmla="*/ 45 h 134"/>
                <a:gd name="T38" fmla="*/ 249 w 370"/>
                <a:gd name="T39" fmla="*/ 75 h 134"/>
                <a:gd name="T40" fmla="*/ 198 w 370"/>
                <a:gd name="T41" fmla="*/ 119 h 134"/>
                <a:gd name="T42" fmla="*/ 230 w 370"/>
                <a:gd name="T43" fmla="*/ 115 h 134"/>
                <a:gd name="T44" fmla="*/ 276 w 370"/>
                <a:gd name="T45" fmla="*/ 76 h 134"/>
                <a:gd name="T46" fmla="*/ 155 w 370"/>
                <a:gd name="T47" fmla="*/ 112 h 134"/>
                <a:gd name="T48" fmla="*/ 140 w 370"/>
                <a:gd name="T49" fmla="*/ 105 h 134"/>
                <a:gd name="T50" fmla="*/ 87 w 370"/>
                <a:gd name="T51" fmla="*/ 98 h 134"/>
                <a:gd name="T52" fmla="*/ 94 w 370"/>
                <a:gd name="T53" fmla="*/ 108 h 134"/>
                <a:gd name="T54" fmla="*/ 143 w 370"/>
                <a:gd name="T55" fmla="*/ 117 h 134"/>
                <a:gd name="T56" fmla="*/ 155 w 370"/>
                <a:gd name="T57" fmla="*/ 112 h 134"/>
                <a:gd name="T58" fmla="*/ 322 w 370"/>
                <a:gd name="T59" fmla="*/ 75 h 134"/>
                <a:gd name="T60" fmla="*/ 289 w 370"/>
                <a:gd name="T61" fmla="*/ 58 h 134"/>
                <a:gd name="T62" fmla="*/ 310 w 370"/>
                <a:gd name="T63" fmla="*/ 66 h 134"/>
                <a:gd name="T64" fmla="*/ 298 w 370"/>
                <a:gd name="T65" fmla="*/ 71 h 134"/>
                <a:gd name="T66" fmla="*/ 317 w 370"/>
                <a:gd name="T67" fmla="*/ 81 h 134"/>
                <a:gd name="T68" fmla="*/ 351 w 370"/>
                <a:gd name="T69" fmla="*/ 102 h 134"/>
                <a:gd name="T70" fmla="*/ 362 w 370"/>
                <a:gd name="T71" fmla="*/ 114 h 134"/>
                <a:gd name="T72" fmla="*/ 343 w 370"/>
                <a:gd name="T73" fmla="*/ 61 h 134"/>
                <a:gd name="T74" fmla="*/ 236 w 370"/>
                <a:gd name="T75" fmla="*/ 124 h 134"/>
                <a:gd name="T76" fmla="*/ 239 w 370"/>
                <a:gd name="T77" fmla="*/ 126 h 134"/>
                <a:gd name="T78" fmla="*/ 242 w 370"/>
                <a:gd name="T79" fmla="*/ 123 h 134"/>
                <a:gd name="T80" fmla="*/ 178 w 370"/>
                <a:gd name="T81" fmla="*/ 47 h 134"/>
                <a:gd name="T82" fmla="*/ 182 w 370"/>
                <a:gd name="T83" fmla="*/ 27 h 134"/>
                <a:gd name="T84" fmla="*/ 181 w 370"/>
                <a:gd name="T85" fmla="*/ 14 h 134"/>
                <a:gd name="T86" fmla="*/ 160 w 370"/>
                <a:gd name="T87" fmla="*/ 25 h 134"/>
                <a:gd name="T88" fmla="*/ 143 w 370"/>
                <a:gd name="T89" fmla="*/ 36 h 134"/>
                <a:gd name="T90" fmla="*/ 118 w 370"/>
                <a:gd name="T91" fmla="*/ 37 h 134"/>
                <a:gd name="T92" fmla="*/ 110 w 370"/>
                <a:gd name="T93" fmla="*/ 43 h 134"/>
                <a:gd name="T94" fmla="*/ 128 w 370"/>
                <a:gd name="T95" fmla="*/ 73 h 134"/>
                <a:gd name="T96" fmla="*/ 156 w 370"/>
                <a:gd name="T97" fmla="*/ 79 h 134"/>
                <a:gd name="T98" fmla="*/ 191 w 370"/>
                <a:gd name="T99" fmla="*/ 126 h 134"/>
                <a:gd name="T100" fmla="*/ 191 w 370"/>
                <a:gd name="T101" fmla="*/ 126 h 134"/>
                <a:gd name="T102" fmla="*/ 168 w 370"/>
                <a:gd name="T103" fmla="*/ 120 h 134"/>
                <a:gd name="T104" fmla="*/ 179 w 370"/>
                <a:gd name="T105" fmla="*/ 11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0" h="134">
                  <a:moveTo>
                    <a:pt x="195" y="77"/>
                  </a:moveTo>
                  <a:cubicBezTo>
                    <a:pt x="199" y="77"/>
                    <a:pt x="198" y="82"/>
                    <a:pt x="198" y="85"/>
                  </a:cubicBezTo>
                  <a:cubicBezTo>
                    <a:pt x="197" y="89"/>
                    <a:pt x="195" y="96"/>
                    <a:pt x="198" y="95"/>
                  </a:cubicBezTo>
                  <a:cubicBezTo>
                    <a:pt x="202" y="93"/>
                    <a:pt x="205" y="89"/>
                    <a:pt x="203" y="87"/>
                  </a:cubicBezTo>
                  <a:cubicBezTo>
                    <a:pt x="200" y="85"/>
                    <a:pt x="201" y="75"/>
                    <a:pt x="202" y="72"/>
                  </a:cubicBezTo>
                  <a:cubicBezTo>
                    <a:pt x="203" y="70"/>
                    <a:pt x="209" y="71"/>
                    <a:pt x="207" y="76"/>
                  </a:cubicBezTo>
                  <a:cubicBezTo>
                    <a:pt x="205" y="80"/>
                    <a:pt x="211" y="79"/>
                    <a:pt x="211" y="84"/>
                  </a:cubicBezTo>
                  <a:cubicBezTo>
                    <a:pt x="211" y="88"/>
                    <a:pt x="214" y="86"/>
                    <a:pt x="218" y="85"/>
                  </a:cubicBezTo>
                  <a:cubicBezTo>
                    <a:pt x="222" y="83"/>
                    <a:pt x="221" y="81"/>
                    <a:pt x="219" y="78"/>
                  </a:cubicBezTo>
                  <a:cubicBezTo>
                    <a:pt x="216" y="76"/>
                    <a:pt x="221" y="71"/>
                    <a:pt x="217" y="69"/>
                  </a:cubicBezTo>
                  <a:cubicBezTo>
                    <a:pt x="213" y="67"/>
                    <a:pt x="211" y="63"/>
                    <a:pt x="214" y="62"/>
                  </a:cubicBezTo>
                  <a:cubicBezTo>
                    <a:pt x="218" y="62"/>
                    <a:pt x="228" y="56"/>
                    <a:pt x="227" y="54"/>
                  </a:cubicBezTo>
                  <a:cubicBezTo>
                    <a:pt x="225" y="51"/>
                    <a:pt x="211" y="54"/>
                    <a:pt x="210" y="58"/>
                  </a:cubicBezTo>
                  <a:cubicBezTo>
                    <a:pt x="209" y="63"/>
                    <a:pt x="199" y="58"/>
                    <a:pt x="200" y="51"/>
                  </a:cubicBezTo>
                  <a:cubicBezTo>
                    <a:pt x="201" y="43"/>
                    <a:pt x="221" y="42"/>
                    <a:pt x="227" y="45"/>
                  </a:cubicBezTo>
                  <a:cubicBezTo>
                    <a:pt x="232" y="47"/>
                    <a:pt x="239" y="40"/>
                    <a:pt x="241" y="36"/>
                  </a:cubicBezTo>
                  <a:cubicBezTo>
                    <a:pt x="243" y="32"/>
                    <a:pt x="236" y="37"/>
                    <a:pt x="232" y="40"/>
                  </a:cubicBezTo>
                  <a:cubicBezTo>
                    <a:pt x="228" y="42"/>
                    <a:pt x="217" y="39"/>
                    <a:pt x="212" y="37"/>
                  </a:cubicBezTo>
                  <a:cubicBezTo>
                    <a:pt x="207" y="36"/>
                    <a:pt x="207" y="41"/>
                    <a:pt x="202" y="41"/>
                  </a:cubicBezTo>
                  <a:cubicBezTo>
                    <a:pt x="198" y="42"/>
                    <a:pt x="199" y="52"/>
                    <a:pt x="197" y="53"/>
                  </a:cubicBezTo>
                  <a:cubicBezTo>
                    <a:pt x="194" y="55"/>
                    <a:pt x="194" y="62"/>
                    <a:pt x="190" y="69"/>
                  </a:cubicBezTo>
                  <a:cubicBezTo>
                    <a:pt x="186" y="76"/>
                    <a:pt x="192" y="77"/>
                    <a:pt x="195" y="77"/>
                  </a:cubicBezTo>
                  <a:close/>
                  <a:moveTo>
                    <a:pt x="86" y="83"/>
                  </a:moveTo>
                  <a:cubicBezTo>
                    <a:pt x="86" y="80"/>
                    <a:pt x="88" y="76"/>
                    <a:pt x="88" y="75"/>
                  </a:cubicBezTo>
                  <a:cubicBezTo>
                    <a:pt x="88" y="73"/>
                    <a:pt x="89" y="72"/>
                    <a:pt x="91" y="73"/>
                  </a:cubicBezTo>
                  <a:cubicBezTo>
                    <a:pt x="93" y="73"/>
                    <a:pt x="93" y="68"/>
                    <a:pt x="91" y="68"/>
                  </a:cubicBezTo>
                  <a:cubicBezTo>
                    <a:pt x="90" y="67"/>
                    <a:pt x="89" y="61"/>
                    <a:pt x="85" y="61"/>
                  </a:cubicBezTo>
                  <a:cubicBezTo>
                    <a:pt x="81" y="61"/>
                    <a:pt x="81" y="65"/>
                    <a:pt x="84" y="65"/>
                  </a:cubicBezTo>
                  <a:cubicBezTo>
                    <a:pt x="86" y="65"/>
                    <a:pt x="87" y="67"/>
                    <a:pt x="87" y="69"/>
                  </a:cubicBezTo>
                  <a:cubicBezTo>
                    <a:pt x="86" y="71"/>
                    <a:pt x="85" y="67"/>
                    <a:pt x="82" y="67"/>
                  </a:cubicBezTo>
                  <a:cubicBezTo>
                    <a:pt x="78" y="68"/>
                    <a:pt x="81" y="63"/>
                    <a:pt x="77" y="63"/>
                  </a:cubicBezTo>
                  <a:cubicBezTo>
                    <a:pt x="73" y="63"/>
                    <a:pt x="74" y="56"/>
                    <a:pt x="70" y="56"/>
                  </a:cubicBezTo>
                  <a:cubicBezTo>
                    <a:pt x="66" y="56"/>
                    <a:pt x="65" y="53"/>
                    <a:pt x="68" y="50"/>
                  </a:cubicBezTo>
                  <a:cubicBezTo>
                    <a:pt x="71" y="48"/>
                    <a:pt x="64" y="46"/>
                    <a:pt x="64" y="43"/>
                  </a:cubicBezTo>
                  <a:cubicBezTo>
                    <a:pt x="64" y="40"/>
                    <a:pt x="60" y="42"/>
                    <a:pt x="60" y="39"/>
                  </a:cubicBezTo>
                  <a:cubicBezTo>
                    <a:pt x="60" y="37"/>
                    <a:pt x="58" y="38"/>
                    <a:pt x="56" y="35"/>
                  </a:cubicBezTo>
                  <a:cubicBezTo>
                    <a:pt x="53" y="32"/>
                    <a:pt x="52" y="35"/>
                    <a:pt x="51" y="33"/>
                  </a:cubicBezTo>
                  <a:cubicBezTo>
                    <a:pt x="49" y="31"/>
                    <a:pt x="46" y="30"/>
                    <a:pt x="44" y="30"/>
                  </a:cubicBezTo>
                  <a:cubicBezTo>
                    <a:pt x="43" y="31"/>
                    <a:pt x="39" y="27"/>
                    <a:pt x="37" y="23"/>
                  </a:cubicBezTo>
                  <a:cubicBezTo>
                    <a:pt x="36" y="20"/>
                    <a:pt x="25" y="15"/>
                    <a:pt x="24" y="11"/>
                  </a:cubicBezTo>
                  <a:cubicBezTo>
                    <a:pt x="22" y="7"/>
                    <a:pt x="19" y="6"/>
                    <a:pt x="12" y="6"/>
                  </a:cubicBezTo>
                  <a:cubicBezTo>
                    <a:pt x="6" y="6"/>
                    <a:pt x="3" y="0"/>
                    <a:pt x="2" y="3"/>
                  </a:cubicBezTo>
                  <a:cubicBezTo>
                    <a:pt x="0" y="7"/>
                    <a:pt x="9" y="16"/>
                    <a:pt x="13" y="18"/>
                  </a:cubicBezTo>
                  <a:cubicBezTo>
                    <a:pt x="17" y="21"/>
                    <a:pt x="19" y="29"/>
                    <a:pt x="24" y="30"/>
                  </a:cubicBezTo>
                  <a:cubicBezTo>
                    <a:pt x="28" y="30"/>
                    <a:pt x="29" y="45"/>
                    <a:pt x="32" y="46"/>
                  </a:cubicBezTo>
                  <a:cubicBezTo>
                    <a:pt x="36" y="46"/>
                    <a:pt x="44" y="58"/>
                    <a:pt x="45" y="64"/>
                  </a:cubicBezTo>
                  <a:cubicBezTo>
                    <a:pt x="46" y="71"/>
                    <a:pt x="54" y="74"/>
                    <a:pt x="57" y="78"/>
                  </a:cubicBezTo>
                  <a:cubicBezTo>
                    <a:pt x="59" y="83"/>
                    <a:pt x="70" y="89"/>
                    <a:pt x="71" y="91"/>
                  </a:cubicBezTo>
                  <a:cubicBezTo>
                    <a:pt x="72" y="93"/>
                    <a:pt x="74" y="97"/>
                    <a:pt x="75" y="95"/>
                  </a:cubicBezTo>
                  <a:cubicBezTo>
                    <a:pt x="76" y="93"/>
                    <a:pt x="81" y="95"/>
                    <a:pt x="84" y="95"/>
                  </a:cubicBezTo>
                  <a:cubicBezTo>
                    <a:pt x="86" y="95"/>
                    <a:pt x="87" y="86"/>
                    <a:pt x="86" y="83"/>
                  </a:cubicBezTo>
                  <a:close/>
                  <a:moveTo>
                    <a:pt x="268" y="45"/>
                  </a:moveTo>
                  <a:cubicBezTo>
                    <a:pt x="273" y="46"/>
                    <a:pt x="271" y="42"/>
                    <a:pt x="271" y="39"/>
                  </a:cubicBezTo>
                  <a:cubicBezTo>
                    <a:pt x="271" y="36"/>
                    <a:pt x="266" y="39"/>
                    <a:pt x="266" y="37"/>
                  </a:cubicBezTo>
                  <a:cubicBezTo>
                    <a:pt x="266" y="35"/>
                    <a:pt x="265" y="29"/>
                    <a:pt x="261" y="34"/>
                  </a:cubicBezTo>
                  <a:cubicBezTo>
                    <a:pt x="257" y="39"/>
                    <a:pt x="262" y="52"/>
                    <a:pt x="265" y="51"/>
                  </a:cubicBezTo>
                  <a:cubicBezTo>
                    <a:pt x="268" y="51"/>
                    <a:pt x="263" y="45"/>
                    <a:pt x="268" y="45"/>
                  </a:cubicBezTo>
                  <a:close/>
                  <a:moveTo>
                    <a:pt x="249" y="75"/>
                  </a:moveTo>
                  <a:cubicBezTo>
                    <a:pt x="250" y="79"/>
                    <a:pt x="256" y="81"/>
                    <a:pt x="258" y="77"/>
                  </a:cubicBezTo>
                  <a:cubicBezTo>
                    <a:pt x="260" y="74"/>
                    <a:pt x="248" y="70"/>
                    <a:pt x="249" y="75"/>
                  </a:cubicBezTo>
                  <a:close/>
                  <a:moveTo>
                    <a:pt x="230" y="115"/>
                  </a:moveTo>
                  <a:cubicBezTo>
                    <a:pt x="223" y="114"/>
                    <a:pt x="219" y="119"/>
                    <a:pt x="213" y="116"/>
                  </a:cubicBezTo>
                  <a:cubicBezTo>
                    <a:pt x="206" y="114"/>
                    <a:pt x="197" y="116"/>
                    <a:pt x="198" y="119"/>
                  </a:cubicBezTo>
                  <a:cubicBezTo>
                    <a:pt x="199" y="120"/>
                    <a:pt x="204" y="121"/>
                    <a:pt x="211" y="121"/>
                  </a:cubicBezTo>
                  <a:cubicBezTo>
                    <a:pt x="217" y="121"/>
                    <a:pt x="223" y="118"/>
                    <a:pt x="227" y="117"/>
                  </a:cubicBezTo>
                  <a:cubicBezTo>
                    <a:pt x="232" y="117"/>
                    <a:pt x="236" y="116"/>
                    <a:pt x="230" y="115"/>
                  </a:cubicBezTo>
                  <a:close/>
                  <a:moveTo>
                    <a:pt x="281" y="71"/>
                  </a:moveTo>
                  <a:cubicBezTo>
                    <a:pt x="275" y="70"/>
                    <a:pt x="264" y="71"/>
                    <a:pt x="265" y="74"/>
                  </a:cubicBezTo>
                  <a:cubicBezTo>
                    <a:pt x="266" y="77"/>
                    <a:pt x="271" y="76"/>
                    <a:pt x="276" y="76"/>
                  </a:cubicBezTo>
                  <a:cubicBezTo>
                    <a:pt x="281" y="76"/>
                    <a:pt x="284" y="80"/>
                    <a:pt x="286" y="80"/>
                  </a:cubicBezTo>
                  <a:cubicBezTo>
                    <a:pt x="289" y="80"/>
                    <a:pt x="287" y="73"/>
                    <a:pt x="281" y="71"/>
                  </a:cubicBezTo>
                  <a:close/>
                  <a:moveTo>
                    <a:pt x="155" y="112"/>
                  </a:moveTo>
                  <a:cubicBezTo>
                    <a:pt x="155" y="110"/>
                    <a:pt x="146" y="112"/>
                    <a:pt x="141" y="110"/>
                  </a:cubicBezTo>
                  <a:cubicBezTo>
                    <a:pt x="137" y="108"/>
                    <a:pt x="146" y="107"/>
                    <a:pt x="149" y="105"/>
                  </a:cubicBezTo>
                  <a:cubicBezTo>
                    <a:pt x="153" y="103"/>
                    <a:pt x="148" y="102"/>
                    <a:pt x="140" y="105"/>
                  </a:cubicBezTo>
                  <a:cubicBezTo>
                    <a:pt x="132" y="107"/>
                    <a:pt x="124" y="99"/>
                    <a:pt x="123" y="103"/>
                  </a:cubicBezTo>
                  <a:cubicBezTo>
                    <a:pt x="123" y="106"/>
                    <a:pt x="110" y="101"/>
                    <a:pt x="106" y="99"/>
                  </a:cubicBezTo>
                  <a:cubicBezTo>
                    <a:pt x="103" y="96"/>
                    <a:pt x="90" y="93"/>
                    <a:pt x="87" y="98"/>
                  </a:cubicBezTo>
                  <a:cubicBezTo>
                    <a:pt x="85" y="102"/>
                    <a:pt x="83" y="98"/>
                    <a:pt x="84" y="103"/>
                  </a:cubicBezTo>
                  <a:cubicBezTo>
                    <a:pt x="84" y="105"/>
                    <a:pt x="87" y="104"/>
                    <a:pt x="90" y="104"/>
                  </a:cubicBezTo>
                  <a:cubicBezTo>
                    <a:pt x="92" y="104"/>
                    <a:pt x="91" y="108"/>
                    <a:pt x="94" y="108"/>
                  </a:cubicBezTo>
                  <a:cubicBezTo>
                    <a:pt x="97" y="109"/>
                    <a:pt x="107" y="112"/>
                    <a:pt x="108" y="110"/>
                  </a:cubicBezTo>
                  <a:cubicBezTo>
                    <a:pt x="109" y="107"/>
                    <a:pt x="119" y="110"/>
                    <a:pt x="123" y="113"/>
                  </a:cubicBezTo>
                  <a:cubicBezTo>
                    <a:pt x="128" y="117"/>
                    <a:pt x="139" y="117"/>
                    <a:pt x="143" y="117"/>
                  </a:cubicBezTo>
                  <a:cubicBezTo>
                    <a:pt x="148" y="116"/>
                    <a:pt x="152" y="119"/>
                    <a:pt x="154" y="117"/>
                  </a:cubicBezTo>
                  <a:cubicBezTo>
                    <a:pt x="156" y="115"/>
                    <a:pt x="159" y="121"/>
                    <a:pt x="164" y="117"/>
                  </a:cubicBezTo>
                  <a:cubicBezTo>
                    <a:pt x="168" y="114"/>
                    <a:pt x="156" y="115"/>
                    <a:pt x="155" y="112"/>
                  </a:cubicBezTo>
                  <a:close/>
                  <a:moveTo>
                    <a:pt x="343" y="61"/>
                  </a:moveTo>
                  <a:cubicBezTo>
                    <a:pt x="339" y="61"/>
                    <a:pt x="339" y="67"/>
                    <a:pt x="335" y="67"/>
                  </a:cubicBezTo>
                  <a:cubicBezTo>
                    <a:pt x="332" y="67"/>
                    <a:pt x="328" y="73"/>
                    <a:pt x="322" y="75"/>
                  </a:cubicBezTo>
                  <a:cubicBezTo>
                    <a:pt x="317" y="77"/>
                    <a:pt x="316" y="59"/>
                    <a:pt x="314" y="55"/>
                  </a:cubicBezTo>
                  <a:cubicBezTo>
                    <a:pt x="311" y="52"/>
                    <a:pt x="297" y="49"/>
                    <a:pt x="295" y="53"/>
                  </a:cubicBezTo>
                  <a:cubicBezTo>
                    <a:pt x="294" y="57"/>
                    <a:pt x="289" y="55"/>
                    <a:pt x="289" y="58"/>
                  </a:cubicBezTo>
                  <a:cubicBezTo>
                    <a:pt x="288" y="61"/>
                    <a:pt x="290" y="60"/>
                    <a:pt x="293" y="60"/>
                  </a:cubicBezTo>
                  <a:cubicBezTo>
                    <a:pt x="296" y="60"/>
                    <a:pt x="296" y="63"/>
                    <a:pt x="297" y="66"/>
                  </a:cubicBezTo>
                  <a:cubicBezTo>
                    <a:pt x="299" y="69"/>
                    <a:pt x="307" y="67"/>
                    <a:pt x="310" y="66"/>
                  </a:cubicBezTo>
                  <a:cubicBezTo>
                    <a:pt x="313" y="66"/>
                    <a:pt x="314" y="70"/>
                    <a:pt x="310" y="69"/>
                  </a:cubicBezTo>
                  <a:cubicBezTo>
                    <a:pt x="305" y="67"/>
                    <a:pt x="305" y="71"/>
                    <a:pt x="303" y="70"/>
                  </a:cubicBezTo>
                  <a:cubicBezTo>
                    <a:pt x="300" y="69"/>
                    <a:pt x="296" y="70"/>
                    <a:pt x="298" y="71"/>
                  </a:cubicBezTo>
                  <a:cubicBezTo>
                    <a:pt x="300" y="73"/>
                    <a:pt x="303" y="75"/>
                    <a:pt x="303" y="78"/>
                  </a:cubicBezTo>
                  <a:cubicBezTo>
                    <a:pt x="303" y="82"/>
                    <a:pt x="308" y="81"/>
                    <a:pt x="308" y="78"/>
                  </a:cubicBezTo>
                  <a:cubicBezTo>
                    <a:pt x="308" y="75"/>
                    <a:pt x="311" y="79"/>
                    <a:pt x="317" y="81"/>
                  </a:cubicBezTo>
                  <a:cubicBezTo>
                    <a:pt x="322" y="82"/>
                    <a:pt x="318" y="84"/>
                    <a:pt x="324" y="85"/>
                  </a:cubicBezTo>
                  <a:cubicBezTo>
                    <a:pt x="329" y="85"/>
                    <a:pt x="342" y="89"/>
                    <a:pt x="346" y="92"/>
                  </a:cubicBezTo>
                  <a:cubicBezTo>
                    <a:pt x="351" y="96"/>
                    <a:pt x="348" y="98"/>
                    <a:pt x="351" y="102"/>
                  </a:cubicBezTo>
                  <a:cubicBezTo>
                    <a:pt x="354" y="105"/>
                    <a:pt x="355" y="109"/>
                    <a:pt x="351" y="109"/>
                  </a:cubicBezTo>
                  <a:cubicBezTo>
                    <a:pt x="346" y="109"/>
                    <a:pt x="342" y="113"/>
                    <a:pt x="343" y="115"/>
                  </a:cubicBezTo>
                  <a:cubicBezTo>
                    <a:pt x="344" y="117"/>
                    <a:pt x="358" y="114"/>
                    <a:pt x="362" y="114"/>
                  </a:cubicBezTo>
                  <a:cubicBezTo>
                    <a:pt x="364" y="114"/>
                    <a:pt x="366" y="118"/>
                    <a:pt x="370" y="121"/>
                  </a:cubicBezTo>
                  <a:cubicBezTo>
                    <a:pt x="370" y="70"/>
                    <a:pt x="370" y="70"/>
                    <a:pt x="370" y="70"/>
                  </a:cubicBezTo>
                  <a:cubicBezTo>
                    <a:pt x="360" y="67"/>
                    <a:pt x="346" y="60"/>
                    <a:pt x="343" y="61"/>
                  </a:cubicBezTo>
                  <a:close/>
                  <a:moveTo>
                    <a:pt x="240" y="121"/>
                  </a:moveTo>
                  <a:cubicBezTo>
                    <a:pt x="239" y="121"/>
                    <a:pt x="238" y="122"/>
                    <a:pt x="237" y="122"/>
                  </a:cubicBezTo>
                  <a:cubicBezTo>
                    <a:pt x="237" y="123"/>
                    <a:pt x="236" y="124"/>
                    <a:pt x="236" y="124"/>
                  </a:cubicBezTo>
                  <a:cubicBezTo>
                    <a:pt x="235" y="125"/>
                    <a:pt x="234" y="124"/>
                    <a:pt x="233" y="123"/>
                  </a:cubicBezTo>
                  <a:cubicBezTo>
                    <a:pt x="229" y="125"/>
                    <a:pt x="226" y="130"/>
                    <a:pt x="229" y="132"/>
                  </a:cubicBezTo>
                  <a:cubicBezTo>
                    <a:pt x="232" y="133"/>
                    <a:pt x="237" y="129"/>
                    <a:pt x="239" y="126"/>
                  </a:cubicBezTo>
                  <a:cubicBezTo>
                    <a:pt x="240" y="126"/>
                    <a:pt x="240" y="125"/>
                    <a:pt x="241" y="125"/>
                  </a:cubicBezTo>
                  <a:cubicBezTo>
                    <a:pt x="241" y="124"/>
                    <a:pt x="241" y="124"/>
                    <a:pt x="241" y="124"/>
                  </a:cubicBezTo>
                  <a:cubicBezTo>
                    <a:pt x="242" y="124"/>
                    <a:pt x="242" y="124"/>
                    <a:pt x="242" y="123"/>
                  </a:cubicBezTo>
                  <a:cubicBezTo>
                    <a:pt x="241" y="122"/>
                    <a:pt x="240" y="121"/>
                    <a:pt x="240" y="121"/>
                  </a:cubicBezTo>
                  <a:close/>
                  <a:moveTo>
                    <a:pt x="174" y="60"/>
                  </a:moveTo>
                  <a:cubicBezTo>
                    <a:pt x="178" y="57"/>
                    <a:pt x="179" y="52"/>
                    <a:pt x="178" y="47"/>
                  </a:cubicBezTo>
                  <a:cubicBezTo>
                    <a:pt x="178" y="42"/>
                    <a:pt x="189" y="42"/>
                    <a:pt x="190" y="40"/>
                  </a:cubicBezTo>
                  <a:cubicBezTo>
                    <a:pt x="192" y="38"/>
                    <a:pt x="188" y="35"/>
                    <a:pt x="185" y="34"/>
                  </a:cubicBezTo>
                  <a:cubicBezTo>
                    <a:pt x="182" y="32"/>
                    <a:pt x="184" y="29"/>
                    <a:pt x="182" y="27"/>
                  </a:cubicBezTo>
                  <a:cubicBezTo>
                    <a:pt x="180" y="26"/>
                    <a:pt x="177" y="21"/>
                    <a:pt x="180" y="20"/>
                  </a:cubicBezTo>
                  <a:cubicBezTo>
                    <a:pt x="183" y="20"/>
                    <a:pt x="178" y="16"/>
                    <a:pt x="180" y="14"/>
                  </a:cubicBezTo>
                  <a:cubicBezTo>
                    <a:pt x="181" y="14"/>
                    <a:pt x="181" y="14"/>
                    <a:pt x="181" y="14"/>
                  </a:cubicBezTo>
                  <a:cubicBezTo>
                    <a:pt x="180" y="13"/>
                    <a:pt x="178" y="12"/>
                    <a:pt x="178" y="12"/>
                  </a:cubicBezTo>
                  <a:cubicBezTo>
                    <a:pt x="174" y="12"/>
                    <a:pt x="165" y="12"/>
                    <a:pt x="165" y="18"/>
                  </a:cubicBezTo>
                  <a:cubicBezTo>
                    <a:pt x="166" y="24"/>
                    <a:pt x="160" y="22"/>
                    <a:pt x="160" y="25"/>
                  </a:cubicBezTo>
                  <a:cubicBezTo>
                    <a:pt x="161" y="28"/>
                    <a:pt x="158" y="28"/>
                    <a:pt x="158" y="32"/>
                  </a:cubicBezTo>
                  <a:cubicBezTo>
                    <a:pt x="159" y="37"/>
                    <a:pt x="156" y="35"/>
                    <a:pt x="151" y="37"/>
                  </a:cubicBezTo>
                  <a:cubicBezTo>
                    <a:pt x="146" y="40"/>
                    <a:pt x="148" y="36"/>
                    <a:pt x="143" y="36"/>
                  </a:cubicBezTo>
                  <a:cubicBezTo>
                    <a:pt x="139" y="36"/>
                    <a:pt x="138" y="38"/>
                    <a:pt x="135" y="39"/>
                  </a:cubicBezTo>
                  <a:cubicBezTo>
                    <a:pt x="132" y="40"/>
                    <a:pt x="127" y="39"/>
                    <a:pt x="125" y="40"/>
                  </a:cubicBezTo>
                  <a:cubicBezTo>
                    <a:pt x="123" y="41"/>
                    <a:pt x="120" y="37"/>
                    <a:pt x="118" y="37"/>
                  </a:cubicBezTo>
                  <a:cubicBezTo>
                    <a:pt x="117" y="37"/>
                    <a:pt x="116" y="34"/>
                    <a:pt x="116" y="32"/>
                  </a:cubicBezTo>
                  <a:cubicBezTo>
                    <a:pt x="115" y="32"/>
                    <a:pt x="115" y="31"/>
                    <a:pt x="115" y="32"/>
                  </a:cubicBezTo>
                  <a:cubicBezTo>
                    <a:pt x="112" y="32"/>
                    <a:pt x="107" y="40"/>
                    <a:pt x="110" y="43"/>
                  </a:cubicBezTo>
                  <a:cubicBezTo>
                    <a:pt x="113" y="46"/>
                    <a:pt x="112" y="51"/>
                    <a:pt x="114" y="54"/>
                  </a:cubicBezTo>
                  <a:cubicBezTo>
                    <a:pt x="115" y="56"/>
                    <a:pt x="121" y="57"/>
                    <a:pt x="121" y="62"/>
                  </a:cubicBezTo>
                  <a:cubicBezTo>
                    <a:pt x="121" y="67"/>
                    <a:pt x="125" y="75"/>
                    <a:pt x="128" y="73"/>
                  </a:cubicBezTo>
                  <a:cubicBezTo>
                    <a:pt x="131" y="71"/>
                    <a:pt x="134" y="74"/>
                    <a:pt x="135" y="76"/>
                  </a:cubicBezTo>
                  <a:cubicBezTo>
                    <a:pt x="136" y="78"/>
                    <a:pt x="143" y="74"/>
                    <a:pt x="145" y="75"/>
                  </a:cubicBezTo>
                  <a:cubicBezTo>
                    <a:pt x="148" y="75"/>
                    <a:pt x="155" y="76"/>
                    <a:pt x="156" y="79"/>
                  </a:cubicBezTo>
                  <a:cubicBezTo>
                    <a:pt x="156" y="82"/>
                    <a:pt x="163" y="79"/>
                    <a:pt x="167" y="77"/>
                  </a:cubicBezTo>
                  <a:cubicBezTo>
                    <a:pt x="172" y="76"/>
                    <a:pt x="169" y="62"/>
                    <a:pt x="174" y="60"/>
                  </a:cubicBezTo>
                  <a:close/>
                  <a:moveTo>
                    <a:pt x="191" y="126"/>
                  </a:moveTo>
                  <a:cubicBezTo>
                    <a:pt x="193" y="128"/>
                    <a:pt x="197" y="128"/>
                    <a:pt x="198" y="130"/>
                  </a:cubicBezTo>
                  <a:cubicBezTo>
                    <a:pt x="200" y="131"/>
                    <a:pt x="206" y="134"/>
                    <a:pt x="206" y="130"/>
                  </a:cubicBezTo>
                  <a:cubicBezTo>
                    <a:pt x="206" y="126"/>
                    <a:pt x="190" y="124"/>
                    <a:pt x="191" y="126"/>
                  </a:cubicBezTo>
                  <a:close/>
                  <a:moveTo>
                    <a:pt x="179" y="115"/>
                  </a:moveTo>
                  <a:cubicBezTo>
                    <a:pt x="178" y="117"/>
                    <a:pt x="174" y="117"/>
                    <a:pt x="172" y="115"/>
                  </a:cubicBezTo>
                  <a:cubicBezTo>
                    <a:pt x="170" y="114"/>
                    <a:pt x="167" y="118"/>
                    <a:pt x="168" y="120"/>
                  </a:cubicBezTo>
                  <a:cubicBezTo>
                    <a:pt x="169" y="121"/>
                    <a:pt x="174" y="124"/>
                    <a:pt x="180" y="122"/>
                  </a:cubicBezTo>
                  <a:cubicBezTo>
                    <a:pt x="186" y="119"/>
                    <a:pt x="190" y="121"/>
                    <a:pt x="191" y="118"/>
                  </a:cubicBezTo>
                  <a:cubicBezTo>
                    <a:pt x="193" y="115"/>
                    <a:pt x="180" y="112"/>
                    <a:pt x="179" y="115"/>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5" name="Freeform 174"/>
            <p:cNvSpPr>
              <a:spLocks noEditPoints="1"/>
            </p:cNvSpPr>
            <p:nvPr/>
          </p:nvSpPr>
          <p:spPr bwMode="auto">
            <a:xfrm>
              <a:off x="12121600" y="6289221"/>
              <a:ext cx="93663" cy="38100"/>
            </a:xfrm>
            <a:custGeom>
              <a:avLst/>
              <a:gdLst>
                <a:gd name="T0" fmla="*/ 3 w 27"/>
                <a:gd name="T1" fmla="*/ 8 h 11"/>
                <a:gd name="T2" fmla="*/ 0 w 27"/>
                <a:gd name="T3" fmla="*/ 9 h 11"/>
                <a:gd name="T4" fmla="*/ 3 w 27"/>
                <a:gd name="T5" fmla="*/ 10 h 11"/>
                <a:gd name="T6" fmla="*/ 4 w 27"/>
                <a:gd name="T7" fmla="*/ 8 h 11"/>
                <a:gd name="T8" fmla="*/ 3 w 27"/>
                <a:gd name="T9" fmla="*/ 8 h 11"/>
                <a:gd name="T10" fmla="*/ 3 w 27"/>
                <a:gd name="T11" fmla="*/ 8 h 11"/>
                <a:gd name="T12" fmla="*/ 14 w 27"/>
                <a:gd name="T13" fmla="*/ 2 h 11"/>
                <a:gd name="T14" fmla="*/ 7 w 27"/>
                <a:gd name="T15" fmla="*/ 6 h 11"/>
                <a:gd name="T16" fmla="*/ 7 w 27"/>
                <a:gd name="T17" fmla="*/ 7 h 11"/>
                <a:gd name="T18" fmla="*/ 9 w 27"/>
                <a:gd name="T19" fmla="*/ 9 h 11"/>
                <a:gd name="T20" fmla="*/ 26 w 27"/>
                <a:gd name="T21" fmla="*/ 2 h 11"/>
                <a:gd name="T22" fmla="*/ 14 w 27"/>
                <a:gd name="T2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11">
                  <a:moveTo>
                    <a:pt x="3" y="8"/>
                  </a:moveTo>
                  <a:cubicBezTo>
                    <a:pt x="2" y="8"/>
                    <a:pt x="1" y="8"/>
                    <a:pt x="0" y="9"/>
                  </a:cubicBezTo>
                  <a:cubicBezTo>
                    <a:pt x="1" y="10"/>
                    <a:pt x="2" y="11"/>
                    <a:pt x="3" y="10"/>
                  </a:cubicBezTo>
                  <a:cubicBezTo>
                    <a:pt x="3" y="10"/>
                    <a:pt x="4" y="9"/>
                    <a:pt x="4" y="8"/>
                  </a:cubicBezTo>
                  <a:cubicBezTo>
                    <a:pt x="4" y="8"/>
                    <a:pt x="3" y="8"/>
                    <a:pt x="3" y="8"/>
                  </a:cubicBezTo>
                  <a:cubicBezTo>
                    <a:pt x="3" y="8"/>
                    <a:pt x="3" y="8"/>
                    <a:pt x="3" y="8"/>
                  </a:cubicBezTo>
                  <a:close/>
                  <a:moveTo>
                    <a:pt x="14" y="2"/>
                  </a:moveTo>
                  <a:cubicBezTo>
                    <a:pt x="11" y="2"/>
                    <a:pt x="10" y="4"/>
                    <a:pt x="7" y="6"/>
                  </a:cubicBezTo>
                  <a:cubicBezTo>
                    <a:pt x="7" y="6"/>
                    <a:pt x="7" y="7"/>
                    <a:pt x="7" y="7"/>
                  </a:cubicBezTo>
                  <a:cubicBezTo>
                    <a:pt x="7" y="7"/>
                    <a:pt x="8" y="8"/>
                    <a:pt x="9" y="9"/>
                  </a:cubicBezTo>
                  <a:cubicBezTo>
                    <a:pt x="14" y="7"/>
                    <a:pt x="25" y="3"/>
                    <a:pt x="26" y="2"/>
                  </a:cubicBezTo>
                  <a:cubicBezTo>
                    <a:pt x="27" y="0"/>
                    <a:pt x="19" y="2"/>
                    <a:pt x="14" y="2"/>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6" name="Freeform 175"/>
            <p:cNvSpPr>
              <a:spLocks noEditPoints="1"/>
            </p:cNvSpPr>
            <p:nvPr/>
          </p:nvSpPr>
          <p:spPr bwMode="auto">
            <a:xfrm>
              <a:off x="8876750" y="4619171"/>
              <a:ext cx="322263" cy="350838"/>
            </a:xfrm>
            <a:custGeom>
              <a:avLst/>
              <a:gdLst>
                <a:gd name="T0" fmla="*/ 65 w 93"/>
                <a:gd name="T1" fmla="*/ 88 h 101"/>
                <a:gd name="T2" fmla="*/ 55 w 93"/>
                <a:gd name="T3" fmla="*/ 88 h 101"/>
                <a:gd name="T4" fmla="*/ 48 w 93"/>
                <a:gd name="T5" fmla="*/ 91 h 101"/>
                <a:gd name="T6" fmla="*/ 56 w 93"/>
                <a:gd name="T7" fmla="*/ 96 h 101"/>
                <a:gd name="T8" fmla="*/ 66 w 93"/>
                <a:gd name="T9" fmla="*/ 101 h 101"/>
                <a:gd name="T10" fmla="*/ 68 w 93"/>
                <a:gd name="T11" fmla="*/ 96 h 101"/>
                <a:gd name="T12" fmla="*/ 71 w 93"/>
                <a:gd name="T13" fmla="*/ 88 h 101"/>
                <a:gd name="T14" fmla="*/ 65 w 93"/>
                <a:gd name="T15" fmla="*/ 88 h 101"/>
                <a:gd name="T16" fmla="*/ 19 w 93"/>
                <a:gd name="T17" fmla="*/ 61 h 101"/>
                <a:gd name="T18" fmla="*/ 13 w 93"/>
                <a:gd name="T19" fmla="*/ 62 h 101"/>
                <a:gd name="T20" fmla="*/ 16 w 93"/>
                <a:gd name="T21" fmla="*/ 73 h 101"/>
                <a:gd name="T22" fmla="*/ 19 w 93"/>
                <a:gd name="T23" fmla="*/ 80 h 101"/>
                <a:gd name="T24" fmla="*/ 25 w 93"/>
                <a:gd name="T25" fmla="*/ 77 h 101"/>
                <a:gd name="T26" fmla="*/ 26 w 93"/>
                <a:gd name="T27" fmla="*/ 64 h 101"/>
                <a:gd name="T28" fmla="*/ 19 w 93"/>
                <a:gd name="T29" fmla="*/ 61 h 101"/>
                <a:gd name="T30" fmla="*/ 77 w 93"/>
                <a:gd name="T31" fmla="*/ 57 h 101"/>
                <a:gd name="T32" fmla="*/ 71 w 93"/>
                <a:gd name="T33" fmla="*/ 52 h 101"/>
                <a:gd name="T34" fmla="*/ 58 w 93"/>
                <a:gd name="T35" fmla="*/ 39 h 101"/>
                <a:gd name="T36" fmla="*/ 47 w 93"/>
                <a:gd name="T37" fmla="*/ 28 h 101"/>
                <a:gd name="T38" fmla="*/ 47 w 93"/>
                <a:gd name="T39" fmla="*/ 20 h 101"/>
                <a:gd name="T40" fmla="*/ 51 w 93"/>
                <a:gd name="T41" fmla="*/ 15 h 101"/>
                <a:gd name="T42" fmla="*/ 51 w 93"/>
                <a:gd name="T43" fmla="*/ 5 h 101"/>
                <a:gd name="T44" fmla="*/ 47 w 93"/>
                <a:gd name="T45" fmla="*/ 4 h 101"/>
                <a:gd name="T46" fmla="*/ 46 w 93"/>
                <a:gd name="T47" fmla="*/ 0 h 101"/>
                <a:gd name="T48" fmla="*/ 39 w 93"/>
                <a:gd name="T49" fmla="*/ 1 h 101"/>
                <a:gd name="T50" fmla="*/ 34 w 93"/>
                <a:gd name="T51" fmla="*/ 3 h 101"/>
                <a:gd name="T52" fmla="*/ 33 w 93"/>
                <a:gd name="T53" fmla="*/ 2 h 101"/>
                <a:gd name="T54" fmla="*/ 32 w 93"/>
                <a:gd name="T55" fmla="*/ 4 h 101"/>
                <a:gd name="T56" fmla="*/ 30 w 93"/>
                <a:gd name="T57" fmla="*/ 6 h 101"/>
                <a:gd name="T58" fmla="*/ 28 w 93"/>
                <a:gd name="T59" fmla="*/ 7 h 101"/>
                <a:gd name="T60" fmla="*/ 24 w 93"/>
                <a:gd name="T61" fmla="*/ 8 h 101"/>
                <a:gd name="T62" fmla="*/ 21 w 93"/>
                <a:gd name="T63" fmla="*/ 9 h 101"/>
                <a:gd name="T64" fmla="*/ 19 w 93"/>
                <a:gd name="T65" fmla="*/ 12 h 101"/>
                <a:gd name="T66" fmla="*/ 15 w 93"/>
                <a:gd name="T67" fmla="*/ 7 h 101"/>
                <a:gd name="T68" fmla="*/ 11 w 93"/>
                <a:gd name="T69" fmla="*/ 12 h 101"/>
                <a:gd name="T70" fmla="*/ 4 w 93"/>
                <a:gd name="T71" fmla="*/ 13 h 101"/>
                <a:gd name="T72" fmla="*/ 5 w 93"/>
                <a:gd name="T73" fmla="*/ 17 h 101"/>
                <a:gd name="T74" fmla="*/ 3 w 93"/>
                <a:gd name="T75" fmla="*/ 20 h 101"/>
                <a:gd name="T76" fmla="*/ 1 w 93"/>
                <a:gd name="T77" fmla="*/ 22 h 101"/>
                <a:gd name="T78" fmla="*/ 4 w 93"/>
                <a:gd name="T79" fmla="*/ 26 h 101"/>
                <a:gd name="T80" fmla="*/ 6 w 93"/>
                <a:gd name="T81" fmla="*/ 30 h 101"/>
                <a:gd name="T82" fmla="*/ 9 w 93"/>
                <a:gd name="T83" fmla="*/ 31 h 101"/>
                <a:gd name="T84" fmla="*/ 8 w 93"/>
                <a:gd name="T85" fmla="*/ 34 h 101"/>
                <a:gd name="T86" fmla="*/ 12 w 93"/>
                <a:gd name="T87" fmla="*/ 33 h 101"/>
                <a:gd name="T88" fmla="*/ 18 w 93"/>
                <a:gd name="T89" fmla="*/ 28 h 101"/>
                <a:gd name="T90" fmla="*/ 29 w 93"/>
                <a:gd name="T91" fmla="*/ 33 h 101"/>
                <a:gd name="T92" fmla="*/ 32 w 93"/>
                <a:gd name="T93" fmla="*/ 37 h 101"/>
                <a:gd name="T94" fmla="*/ 39 w 93"/>
                <a:gd name="T95" fmla="*/ 47 h 101"/>
                <a:gd name="T96" fmla="*/ 50 w 93"/>
                <a:gd name="T97" fmla="*/ 57 h 101"/>
                <a:gd name="T98" fmla="*/ 58 w 93"/>
                <a:gd name="T99" fmla="*/ 60 h 101"/>
                <a:gd name="T100" fmla="*/ 65 w 93"/>
                <a:gd name="T101" fmla="*/ 65 h 101"/>
                <a:gd name="T102" fmla="*/ 71 w 93"/>
                <a:gd name="T103" fmla="*/ 69 h 101"/>
                <a:gd name="T104" fmla="*/ 73 w 93"/>
                <a:gd name="T105" fmla="*/ 74 h 101"/>
                <a:gd name="T106" fmla="*/ 74 w 93"/>
                <a:gd name="T107" fmla="*/ 83 h 101"/>
                <a:gd name="T108" fmla="*/ 74 w 93"/>
                <a:gd name="T109" fmla="*/ 89 h 101"/>
                <a:gd name="T110" fmla="*/ 78 w 93"/>
                <a:gd name="T111" fmla="*/ 82 h 101"/>
                <a:gd name="T112" fmla="*/ 83 w 93"/>
                <a:gd name="T113" fmla="*/ 78 h 101"/>
                <a:gd name="T114" fmla="*/ 79 w 93"/>
                <a:gd name="T115" fmla="*/ 71 h 101"/>
                <a:gd name="T116" fmla="*/ 87 w 93"/>
                <a:gd name="T117" fmla="*/ 68 h 101"/>
                <a:gd name="T118" fmla="*/ 93 w 93"/>
                <a:gd name="T119" fmla="*/ 68 h 101"/>
                <a:gd name="T120" fmla="*/ 77 w 93"/>
                <a:gd name="T121" fmla="*/ 5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3" h="101">
                  <a:moveTo>
                    <a:pt x="65" y="88"/>
                  </a:moveTo>
                  <a:cubicBezTo>
                    <a:pt x="60" y="89"/>
                    <a:pt x="58" y="89"/>
                    <a:pt x="55" y="88"/>
                  </a:cubicBezTo>
                  <a:cubicBezTo>
                    <a:pt x="52" y="86"/>
                    <a:pt x="47" y="89"/>
                    <a:pt x="48" y="91"/>
                  </a:cubicBezTo>
                  <a:cubicBezTo>
                    <a:pt x="49" y="92"/>
                    <a:pt x="50" y="94"/>
                    <a:pt x="56" y="96"/>
                  </a:cubicBezTo>
                  <a:cubicBezTo>
                    <a:pt x="62" y="97"/>
                    <a:pt x="63" y="101"/>
                    <a:pt x="66" y="101"/>
                  </a:cubicBezTo>
                  <a:cubicBezTo>
                    <a:pt x="68" y="101"/>
                    <a:pt x="68" y="99"/>
                    <a:pt x="68" y="96"/>
                  </a:cubicBezTo>
                  <a:cubicBezTo>
                    <a:pt x="67" y="93"/>
                    <a:pt x="71" y="89"/>
                    <a:pt x="71" y="88"/>
                  </a:cubicBezTo>
                  <a:cubicBezTo>
                    <a:pt x="71" y="88"/>
                    <a:pt x="69" y="87"/>
                    <a:pt x="65" y="88"/>
                  </a:cubicBezTo>
                  <a:close/>
                  <a:moveTo>
                    <a:pt x="19" y="61"/>
                  </a:moveTo>
                  <a:cubicBezTo>
                    <a:pt x="16" y="63"/>
                    <a:pt x="14" y="60"/>
                    <a:pt x="13" y="62"/>
                  </a:cubicBezTo>
                  <a:cubicBezTo>
                    <a:pt x="11" y="65"/>
                    <a:pt x="17" y="68"/>
                    <a:pt x="16" y="73"/>
                  </a:cubicBezTo>
                  <a:cubicBezTo>
                    <a:pt x="15" y="77"/>
                    <a:pt x="16" y="83"/>
                    <a:pt x="19" y="80"/>
                  </a:cubicBezTo>
                  <a:cubicBezTo>
                    <a:pt x="22" y="78"/>
                    <a:pt x="23" y="79"/>
                    <a:pt x="25" y="77"/>
                  </a:cubicBezTo>
                  <a:cubicBezTo>
                    <a:pt x="26" y="75"/>
                    <a:pt x="25" y="67"/>
                    <a:pt x="26" y="64"/>
                  </a:cubicBezTo>
                  <a:cubicBezTo>
                    <a:pt x="27" y="60"/>
                    <a:pt x="21" y="59"/>
                    <a:pt x="19" y="61"/>
                  </a:cubicBezTo>
                  <a:close/>
                  <a:moveTo>
                    <a:pt x="77" y="57"/>
                  </a:moveTo>
                  <a:cubicBezTo>
                    <a:pt x="74" y="55"/>
                    <a:pt x="76" y="52"/>
                    <a:pt x="71" y="52"/>
                  </a:cubicBezTo>
                  <a:cubicBezTo>
                    <a:pt x="66" y="53"/>
                    <a:pt x="60" y="46"/>
                    <a:pt x="58" y="39"/>
                  </a:cubicBezTo>
                  <a:cubicBezTo>
                    <a:pt x="57" y="32"/>
                    <a:pt x="49" y="32"/>
                    <a:pt x="47" y="28"/>
                  </a:cubicBezTo>
                  <a:cubicBezTo>
                    <a:pt x="45" y="24"/>
                    <a:pt x="49" y="23"/>
                    <a:pt x="47" y="20"/>
                  </a:cubicBezTo>
                  <a:cubicBezTo>
                    <a:pt x="46" y="18"/>
                    <a:pt x="48" y="16"/>
                    <a:pt x="51" y="15"/>
                  </a:cubicBezTo>
                  <a:cubicBezTo>
                    <a:pt x="51" y="11"/>
                    <a:pt x="51" y="7"/>
                    <a:pt x="51" y="5"/>
                  </a:cubicBezTo>
                  <a:cubicBezTo>
                    <a:pt x="49" y="4"/>
                    <a:pt x="48" y="4"/>
                    <a:pt x="47" y="4"/>
                  </a:cubicBezTo>
                  <a:cubicBezTo>
                    <a:pt x="46" y="3"/>
                    <a:pt x="46" y="0"/>
                    <a:pt x="46" y="0"/>
                  </a:cubicBezTo>
                  <a:cubicBezTo>
                    <a:pt x="45" y="0"/>
                    <a:pt x="40" y="0"/>
                    <a:pt x="39" y="1"/>
                  </a:cubicBezTo>
                  <a:cubicBezTo>
                    <a:pt x="38" y="2"/>
                    <a:pt x="36" y="4"/>
                    <a:pt x="34" y="3"/>
                  </a:cubicBezTo>
                  <a:cubicBezTo>
                    <a:pt x="34" y="3"/>
                    <a:pt x="33" y="2"/>
                    <a:pt x="33" y="2"/>
                  </a:cubicBezTo>
                  <a:cubicBezTo>
                    <a:pt x="32" y="4"/>
                    <a:pt x="32" y="4"/>
                    <a:pt x="32" y="4"/>
                  </a:cubicBezTo>
                  <a:cubicBezTo>
                    <a:pt x="32" y="4"/>
                    <a:pt x="31" y="6"/>
                    <a:pt x="30" y="6"/>
                  </a:cubicBezTo>
                  <a:cubicBezTo>
                    <a:pt x="29" y="6"/>
                    <a:pt x="28" y="5"/>
                    <a:pt x="28" y="7"/>
                  </a:cubicBezTo>
                  <a:cubicBezTo>
                    <a:pt x="28" y="8"/>
                    <a:pt x="25" y="8"/>
                    <a:pt x="24" y="8"/>
                  </a:cubicBezTo>
                  <a:cubicBezTo>
                    <a:pt x="23" y="7"/>
                    <a:pt x="21" y="8"/>
                    <a:pt x="21" y="9"/>
                  </a:cubicBezTo>
                  <a:cubicBezTo>
                    <a:pt x="21" y="11"/>
                    <a:pt x="21" y="14"/>
                    <a:pt x="19" y="12"/>
                  </a:cubicBezTo>
                  <a:cubicBezTo>
                    <a:pt x="17" y="10"/>
                    <a:pt x="15" y="6"/>
                    <a:pt x="15" y="7"/>
                  </a:cubicBezTo>
                  <a:cubicBezTo>
                    <a:pt x="14" y="7"/>
                    <a:pt x="12" y="12"/>
                    <a:pt x="11" y="12"/>
                  </a:cubicBezTo>
                  <a:cubicBezTo>
                    <a:pt x="10" y="12"/>
                    <a:pt x="6" y="13"/>
                    <a:pt x="4" y="13"/>
                  </a:cubicBezTo>
                  <a:cubicBezTo>
                    <a:pt x="3" y="15"/>
                    <a:pt x="4" y="16"/>
                    <a:pt x="5" y="17"/>
                  </a:cubicBezTo>
                  <a:cubicBezTo>
                    <a:pt x="6" y="17"/>
                    <a:pt x="4" y="19"/>
                    <a:pt x="3" y="20"/>
                  </a:cubicBezTo>
                  <a:cubicBezTo>
                    <a:pt x="2" y="20"/>
                    <a:pt x="0" y="20"/>
                    <a:pt x="1" y="22"/>
                  </a:cubicBezTo>
                  <a:cubicBezTo>
                    <a:pt x="3" y="24"/>
                    <a:pt x="5" y="24"/>
                    <a:pt x="4" y="26"/>
                  </a:cubicBezTo>
                  <a:cubicBezTo>
                    <a:pt x="3" y="28"/>
                    <a:pt x="4" y="30"/>
                    <a:pt x="6" y="30"/>
                  </a:cubicBezTo>
                  <a:cubicBezTo>
                    <a:pt x="7" y="30"/>
                    <a:pt x="10" y="30"/>
                    <a:pt x="9" y="31"/>
                  </a:cubicBezTo>
                  <a:cubicBezTo>
                    <a:pt x="9" y="32"/>
                    <a:pt x="9" y="33"/>
                    <a:pt x="8" y="34"/>
                  </a:cubicBezTo>
                  <a:cubicBezTo>
                    <a:pt x="10" y="33"/>
                    <a:pt x="11" y="33"/>
                    <a:pt x="12" y="33"/>
                  </a:cubicBezTo>
                  <a:cubicBezTo>
                    <a:pt x="15" y="31"/>
                    <a:pt x="14" y="29"/>
                    <a:pt x="18" y="28"/>
                  </a:cubicBezTo>
                  <a:cubicBezTo>
                    <a:pt x="22" y="27"/>
                    <a:pt x="28" y="30"/>
                    <a:pt x="29" y="33"/>
                  </a:cubicBezTo>
                  <a:cubicBezTo>
                    <a:pt x="31" y="35"/>
                    <a:pt x="31" y="35"/>
                    <a:pt x="32" y="37"/>
                  </a:cubicBezTo>
                  <a:cubicBezTo>
                    <a:pt x="32" y="39"/>
                    <a:pt x="34" y="43"/>
                    <a:pt x="39" y="47"/>
                  </a:cubicBezTo>
                  <a:cubicBezTo>
                    <a:pt x="45" y="51"/>
                    <a:pt x="47" y="55"/>
                    <a:pt x="50" y="57"/>
                  </a:cubicBezTo>
                  <a:cubicBezTo>
                    <a:pt x="53" y="58"/>
                    <a:pt x="56" y="58"/>
                    <a:pt x="58" y="60"/>
                  </a:cubicBezTo>
                  <a:cubicBezTo>
                    <a:pt x="60" y="62"/>
                    <a:pt x="62" y="63"/>
                    <a:pt x="65" y="65"/>
                  </a:cubicBezTo>
                  <a:cubicBezTo>
                    <a:pt x="68" y="66"/>
                    <a:pt x="68" y="69"/>
                    <a:pt x="71" y="69"/>
                  </a:cubicBezTo>
                  <a:cubicBezTo>
                    <a:pt x="73" y="70"/>
                    <a:pt x="72" y="72"/>
                    <a:pt x="73" y="74"/>
                  </a:cubicBezTo>
                  <a:cubicBezTo>
                    <a:pt x="75" y="76"/>
                    <a:pt x="75" y="80"/>
                    <a:pt x="74" y="83"/>
                  </a:cubicBezTo>
                  <a:cubicBezTo>
                    <a:pt x="72" y="85"/>
                    <a:pt x="73" y="89"/>
                    <a:pt x="74" y="89"/>
                  </a:cubicBezTo>
                  <a:cubicBezTo>
                    <a:pt x="75" y="89"/>
                    <a:pt x="78" y="85"/>
                    <a:pt x="78" y="82"/>
                  </a:cubicBezTo>
                  <a:cubicBezTo>
                    <a:pt x="78" y="80"/>
                    <a:pt x="81" y="80"/>
                    <a:pt x="83" y="78"/>
                  </a:cubicBezTo>
                  <a:cubicBezTo>
                    <a:pt x="85" y="75"/>
                    <a:pt x="80" y="75"/>
                    <a:pt x="79" y="71"/>
                  </a:cubicBezTo>
                  <a:cubicBezTo>
                    <a:pt x="78" y="68"/>
                    <a:pt x="83" y="65"/>
                    <a:pt x="87" y="68"/>
                  </a:cubicBezTo>
                  <a:cubicBezTo>
                    <a:pt x="91" y="71"/>
                    <a:pt x="93" y="72"/>
                    <a:pt x="93" y="68"/>
                  </a:cubicBezTo>
                  <a:cubicBezTo>
                    <a:pt x="93" y="64"/>
                    <a:pt x="80" y="59"/>
                    <a:pt x="77" y="57"/>
                  </a:cubicBezTo>
                  <a:close/>
                </a:path>
              </a:pathLst>
            </a:custGeom>
            <a:solidFill>
              <a:schemeClr val="accent1">
                <a:lumMod val="40000"/>
                <a:lumOff val="60000"/>
              </a:schemeClr>
            </a:solidFill>
            <a:ln w="3175" cap="flat">
              <a:solidFill>
                <a:schemeClr val="accent1">
                  <a:lumMod val="60000"/>
                  <a:lumOff val="4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7" name="Freeform 176"/>
            <p:cNvSpPr>
              <a:spLocks/>
            </p:cNvSpPr>
            <p:nvPr/>
          </p:nvSpPr>
          <p:spPr bwMode="auto">
            <a:xfrm>
              <a:off x="9199013" y="4747759"/>
              <a:ext cx="34925" cy="44450"/>
            </a:xfrm>
            <a:custGeom>
              <a:avLst/>
              <a:gdLst>
                <a:gd name="T0" fmla="*/ 3 w 10"/>
                <a:gd name="T1" fmla="*/ 0 h 13"/>
                <a:gd name="T2" fmla="*/ 0 w 10"/>
                <a:gd name="T3" fmla="*/ 6 h 13"/>
                <a:gd name="T4" fmla="*/ 0 w 10"/>
                <a:gd name="T5" fmla="*/ 9 h 13"/>
                <a:gd name="T6" fmla="*/ 6 w 10"/>
                <a:gd name="T7" fmla="*/ 13 h 13"/>
                <a:gd name="T8" fmla="*/ 6 w 10"/>
                <a:gd name="T9" fmla="*/ 13 h 13"/>
                <a:gd name="T10" fmla="*/ 10 w 10"/>
                <a:gd name="T11" fmla="*/ 8 h 13"/>
                <a:gd name="T12" fmla="*/ 3 w 10"/>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3" y="0"/>
                  </a:moveTo>
                  <a:cubicBezTo>
                    <a:pt x="2" y="3"/>
                    <a:pt x="0" y="6"/>
                    <a:pt x="0" y="6"/>
                  </a:cubicBezTo>
                  <a:cubicBezTo>
                    <a:pt x="0" y="7"/>
                    <a:pt x="0" y="8"/>
                    <a:pt x="0" y="9"/>
                  </a:cubicBezTo>
                  <a:cubicBezTo>
                    <a:pt x="2" y="11"/>
                    <a:pt x="4" y="12"/>
                    <a:pt x="6" y="13"/>
                  </a:cubicBezTo>
                  <a:cubicBezTo>
                    <a:pt x="6" y="13"/>
                    <a:pt x="6" y="13"/>
                    <a:pt x="6" y="13"/>
                  </a:cubicBezTo>
                  <a:cubicBezTo>
                    <a:pt x="7" y="11"/>
                    <a:pt x="8" y="8"/>
                    <a:pt x="10" y="8"/>
                  </a:cubicBezTo>
                  <a:cubicBezTo>
                    <a:pt x="8" y="5"/>
                    <a:pt x="5" y="2"/>
                    <a:pt x="3" y="0"/>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8" name="Freeform 177"/>
            <p:cNvSpPr>
              <a:spLocks/>
            </p:cNvSpPr>
            <p:nvPr/>
          </p:nvSpPr>
          <p:spPr bwMode="auto">
            <a:xfrm>
              <a:off x="9205363" y="4650921"/>
              <a:ext cx="119063" cy="138113"/>
            </a:xfrm>
            <a:custGeom>
              <a:avLst/>
              <a:gdLst>
                <a:gd name="T0" fmla="*/ 30 w 34"/>
                <a:gd name="T1" fmla="*/ 27 h 40"/>
                <a:gd name="T2" fmla="*/ 30 w 34"/>
                <a:gd name="T3" fmla="*/ 21 h 40"/>
                <a:gd name="T4" fmla="*/ 30 w 34"/>
                <a:gd name="T5" fmla="*/ 17 h 40"/>
                <a:gd name="T6" fmla="*/ 21 w 34"/>
                <a:gd name="T7" fmla="*/ 14 h 40"/>
                <a:gd name="T8" fmla="*/ 20 w 34"/>
                <a:gd name="T9" fmla="*/ 9 h 40"/>
                <a:gd name="T10" fmla="*/ 17 w 34"/>
                <a:gd name="T11" fmla="*/ 6 h 40"/>
                <a:gd name="T12" fmla="*/ 14 w 34"/>
                <a:gd name="T13" fmla="*/ 2 h 40"/>
                <a:gd name="T14" fmla="*/ 14 w 34"/>
                <a:gd name="T15" fmla="*/ 1 h 40"/>
                <a:gd name="T16" fmla="*/ 12 w 34"/>
                <a:gd name="T17" fmla="*/ 1 h 40"/>
                <a:gd name="T18" fmla="*/ 9 w 34"/>
                <a:gd name="T19" fmla="*/ 0 h 40"/>
                <a:gd name="T20" fmla="*/ 0 w 34"/>
                <a:gd name="T21" fmla="*/ 2 h 40"/>
                <a:gd name="T22" fmla="*/ 2 w 34"/>
                <a:gd name="T23" fmla="*/ 7 h 40"/>
                <a:gd name="T24" fmla="*/ 5 w 34"/>
                <a:gd name="T25" fmla="*/ 13 h 40"/>
                <a:gd name="T26" fmla="*/ 4 w 34"/>
                <a:gd name="T27" fmla="*/ 25 h 40"/>
                <a:gd name="T28" fmla="*/ 1 w 34"/>
                <a:gd name="T29" fmla="*/ 28 h 40"/>
                <a:gd name="T30" fmla="*/ 8 w 34"/>
                <a:gd name="T31" fmla="*/ 36 h 40"/>
                <a:gd name="T32" fmla="*/ 8 w 34"/>
                <a:gd name="T33" fmla="*/ 36 h 40"/>
                <a:gd name="T34" fmla="*/ 15 w 34"/>
                <a:gd name="T35" fmla="*/ 40 h 40"/>
                <a:gd name="T36" fmla="*/ 29 w 34"/>
                <a:gd name="T37" fmla="*/ 37 h 40"/>
                <a:gd name="T38" fmla="*/ 29 w 34"/>
                <a:gd name="T39" fmla="*/ 35 h 40"/>
                <a:gd name="T40" fmla="*/ 32 w 34"/>
                <a:gd name="T41" fmla="*/ 32 h 40"/>
                <a:gd name="T42" fmla="*/ 30 w 34"/>
                <a:gd name="T43"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40">
                  <a:moveTo>
                    <a:pt x="30" y="27"/>
                  </a:moveTo>
                  <a:cubicBezTo>
                    <a:pt x="28" y="25"/>
                    <a:pt x="28" y="22"/>
                    <a:pt x="30" y="21"/>
                  </a:cubicBezTo>
                  <a:cubicBezTo>
                    <a:pt x="31" y="20"/>
                    <a:pt x="30" y="18"/>
                    <a:pt x="30" y="17"/>
                  </a:cubicBezTo>
                  <a:cubicBezTo>
                    <a:pt x="30" y="15"/>
                    <a:pt x="22" y="14"/>
                    <a:pt x="21" y="14"/>
                  </a:cubicBezTo>
                  <a:cubicBezTo>
                    <a:pt x="20" y="14"/>
                    <a:pt x="22" y="9"/>
                    <a:pt x="20" y="9"/>
                  </a:cubicBezTo>
                  <a:cubicBezTo>
                    <a:pt x="18" y="9"/>
                    <a:pt x="17" y="8"/>
                    <a:pt x="17" y="6"/>
                  </a:cubicBezTo>
                  <a:cubicBezTo>
                    <a:pt x="17" y="5"/>
                    <a:pt x="14" y="2"/>
                    <a:pt x="14" y="2"/>
                  </a:cubicBezTo>
                  <a:cubicBezTo>
                    <a:pt x="14" y="1"/>
                    <a:pt x="14" y="1"/>
                    <a:pt x="14" y="1"/>
                  </a:cubicBezTo>
                  <a:cubicBezTo>
                    <a:pt x="13" y="1"/>
                    <a:pt x="12" y="1"/>
                    <a:pt x="12" y="1"/>
                  </a:cubicBezTo>
                  <a:cubicBezTo>
                    <a:pt x="11" y="1"/>
                    <a:pt x="9" y="0"/>
                    <a:pt x="9" y="0"/>
                  </a:cubicBezTo>
                  <a:cubicBezTo>
                    <a:pt x="9" y="0"/>
                    <a:pt x="4" y="1"/>
                    <a:pt x="0" y="2"/>
                  </a:cubicBezTo>
                  <a:cubicBezTo>
                    <a:pt x="1" y="4"/>
                    <a:pt x="1" y="7"/>
                    <a:pt x="2" y="7"/>
                  </a:cubicBezTo>
                  <a:cubicBezTo>
                    <a:pt x="5" y="8"/>
                    <a:pt x="4" y="11"/>
                    <a:pt x="5" y="13"/>
                  </a:cubicBezTo>
                  <a:cubicBezTo>
                    <a:pt x="6" y="15"/>
                    <a:pt x="6" y="25"/>
                    <a:pt x="4" y="25"/>
                  </a:cubicBezTo>
                  <a:cubicBezTo>
                    <a:pt x="4" y="25"/>
                    <a:pt x="3" y="27"/>
                    <a:pt x="1" y="28"/>
                  </a:cubicBezTo>
                  <a:cubicBezTo>
                    <a:pt x="3" y="30"/>
                    <a:pt x="6" y="33"/>
                    <a:pt x="8" y="36"/>
                  </a:cubicBezTo>
                  <a:cubicBezTo>
                    <a:pt x="8" y="36"/>
                    <a:pt x="8" y="36"/>
                    <a:pt x="8" y="36"/>
                  </a:cubicBezTo>
                  <a:cubicBezTo>
                    <a:pt x="10" y="36"/>
                    <a:pt x="15" y="40"/>
                    <a:pt x="15" y="40"/>
                  </a:cubicBezTo>
                  <a:cubicBezTo>
                    <a:pt x="15" y="40"/>
                    <a:pt x="24" y="38"/>
                    <a:pt x="29" y="37"/>
                  </a:cubicBezTo>
                  <a:cubicBezTo>
                    <a:pt x="29" y="36"/>
                    <a:pt x="29" y="35"/>
                    <a:pt x="29" y="35"/>
                  </a:cubicBezTo>
                  <a:cubicBezTo>
                    <a:pt x="29" y="34"/>
                    <a:pt x="30" y="32"/>
                    <a:pt x="32" y="32"/>
                  </a:cubicBezTo>
                  <a:cubicBezTo>
                    <a:pt x="34" y="32"/>
                    <a:pt x="31" y="28"/>
                    <a:pt x="30" y="27"/>
                  </a:cubicBezTo>
                  <a:close/>
                </a:path>
              </a:pathLst>
            </a:custGeom>
            <a:grpFill/>
            <a:ln w="3175" cap="flat">
              <a:solidFill>
                <a:schemeClr val="bg1">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grpSp>
      <p:sp>
        <p:nvSpPr>
          <p:cNvPr id="179" name="Text Placeholder 2"/>
          <p:cNvSpPr>
            <a:spLocks noGrp="1"/>
          </p:cNvSpPr>
          <p:nvPr>
            <p:ph type="body" sz="quarter" idx="10"/>
          </p:nvPr>
        </p:nvSpPr>
        <p:spPr>
          <a:xfrm>
            <a:off x="-290869" y="4329274"/>
            <a:ext cx="2958216" cy="2350124"/>
          </a:xfrm>
        </p:spPr>
        <p:txBody>
          <a:bodyPr>
            <a:normAutofit lnSpcReduction="10000"/>
          </a:bodyPr>
          <a:lstStyle/>
          <a:p>
            <a:pPr algn="ctr"/>
            <a:r>
              <a:rPr lang="en-US" sz="2400" dirty="0">
                <a:solidFill>
                  <a:schemeClr val="accent1">
                    <a:lumMod val="40000"/>
                    <a:lumOff val="60000"/>
                  </a:schemeClr>
                </a:solidFill>
                <a:latin typeface="Calibri Light" charset="0"/>
                <a:ea typeface="Calibri Light" charset="0"/>
                <a:cs typeface="Calibri Light" charset="0"/>
              </a:rPr>
              <a:t>Over</a:t>
            </a:r>
            <a:br>
              <a:rPr lang="en-US" sz="2400" b="1" dirty="0">
                <a:latin typeface="Calibri" charset="0"/>
                <a:ea typeface="Calibri" charset="0"/>
                <a:cs typeface="Calibri" charset="0"/>
              </a:rPr>
            </a:br>
            <a:r>
              <a:rPr lang="en-US" sz="8600" b="1" dirty="0">
                <a:solidFill>
                  <a:schemeClr val="bg1"/>
                </a:solidFill>
                <a:latin typeface="Calibri" charset="0"/>
                <a:ea typeface="Calibri" charset="0"/>
                <a:cs typeface="Calibri" charset="0"/>
              </a:rPr>
              <a:t>500</a:t>
            </a:r>
            <a:br>
              <a:rPr lang="en-US" sz="2400" b="1" dirty="0">
                <a:latin typeface="Calibri" charset="0"/>
                <a:ea typeface="Calibri" charset="0"/>
                <a:cs typeface="Calibri" charset="0"/>
              </a:rPr>
            </a:br>
            <a:r>
              <a:rPr lang="en-US" sz="2400" dirty="0">
                <a:solidFill>
                  <a:schemeClr val="accent1">
                    <a:lumMod val="40000"/>
                    <a:lumOff val="60000"/>
                  </a:schemeClr>
                </a:solidFill>
                <a:latin typeface="Calibri Light" charset="0"/>
                <a:ea typeface="Calibri Light" charset="0"/>
                <a:cs typeface="Calibri Light" charset="0"/>
              </a:rPr>
              <a:t>customers</a:t>
            </a:r>
          </a:p>
          <a:p>
            <a:pPr algn="ctr"/>
            <a:r>
              <a:rPr lang="en-US" sz="2400" dirty="0">
                <a:solidFill>
                  <a:schemeClr val="accent1">
                    <a:lumMod val="40000"/>
                    <a:lumOff val="60000"/>
                  </a:schemeClr>
                </a:solidFill>
                <a:latin typeface="Calibri Light" charset="0"/>
                <a:ea typeface="Calibri Light" charset="0"/>
                <a:cs typeface="Calibri Light" charset="0"/>
              </a:rPr>
              <a:t>worldwide</a:t>
            </a:r>
          </a:p>
        </p:txBody>
      </p:sp>
      <p:grpSp>
        <p:nvGrpSpPr>
          <p:cNvPr id="180" name="Group 179"/>
          <p:cNvGrpSpPr/>
          <p:nvPr/>
        </p:nvGrpSpPr>
        <p:grpSpPr>
          <a:xfrm>
            <a:off x="2423714" y="2477939"/>
            <a:ext cx="594081" cy="668126"/>
            <a:chOff x="4247950" y="2558079"/>
            <a:chExt cx="594081" cy="668126"/>
          </a:xfrm>
        </p:grpSpPr>
        <p:pic>
          <p:nvPicPr>
            <p:cNvPr id="181" name="Picture 180"/>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182" name="TextBox 181"/>
            <p:cNvSpPr txBox="1"/>
            <p:nvPr/>
          </p:nvSpPr>
          <p:spPr>
            <a:xfrm>
              <a:off x="4247950" y="2610448"/>
              <a:ext cx="594081" cy="276999"/>
            </a:xfrm>
            <a:prstGeom prst="rect">
              <a:avLst/>
            </a:prstGeom>
            <a:noFill/>
          </p:spPr>
          <p:txBody>
            <a:bodyPr wrap="square" rtlCol="0">
              <a:spAutoFit/>
            </a:bodyPr>
            <a:lstStyle/>
            <a:p>
              <a:pPr algn="ctr"/>
              <a:r>
                <a:rPr lang="en-US" sz="1200" b="1" dirty="0">
                  <a:solidFill>
                    <a:schemeClr val="bg1"/>
                  </a:solidFill>
                  <a:latin typeface="Calibri" charset="0"/>
                  <a:ea typeface="Calibri" charset="0"/>
                  <a:cs typeface="Calibri" charset="0"/>
                </a:rPr>
                <a:t>100+</a:t>
              </a:r>
            </a:p>
          </p:txBody>
        </p:sp>
      </p:grpSp>
      <p:grpSp>
        <p:nvGrpSpPr>
          <p:cNvPr id="183" name="Group 182"/>
          <p:cNvGrpSpPr/>
          <p:nvPr/>
        </p:nvGrpSpPr>
        <p:grpSpPr>
          <a:xfrm>
            <a:off x="1784914" y="1809813"/>
            <a:ext cx="594081" cy="668126"/>
            <a:chOff x="4247950" y="2558079"/>
            <a:chExt cx="594081" cy="668126"/>
          </a:xfrm>
        </p:grpSpPr>
        <p:pic>
          <p:nvPicPr>
            <p:cNvPr id="184" name="Picture 183"/>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185" name="TextBox 184"/>
            <p:cNvSpPr txBox="1"/>
            <p:nvPr/>
          </p:nvSpPr>
          <p:spPr>
            <a:xfrm>
              <a:off x="4247950" y="2610448"/>
              <a:ext cx="594081" cy="369332"/>
            </a:xfrm>
            <a:prstGeom prst="rect">
              <a:avLst/>
            </a:prstGeom>
            <a:noFill/>
          </p:spPr>
          <p:txBody>
            <a:bodyPr wrap="square" rtlCol="0">
              <a:spAutoFit/>
            </a:bodyPr>
            <a:lstStyle/>
            <a:p>
              <a:pPr algn="ctr"/>
              <a:r>
                <a:rPr lang="en-US" b="1" dirty="0">
                  <a:solidFill>
                    <a:schemeClr val="bg1"/>
                  </a:solidFill>
                  <a:latin typeface="Calibri" charset="0"/>
                  <a:ea typeface="Calibri" charset="0"/>
                  <a:cs typeface="Calibri" charset="0"/>
                </a:rPr>
                <a:t>5</a:t>
              </a:r>
            </a:p>
          </p:txBody>
        </p:sp>
      </p:grpSp>
      <p:grpSp>
        <p:nvGrpSpPr>
          <p:cNvPr id="186" name="Group 185"/>
          <p:cNvGrpSpPr/>
          <p:nvPr/>
        </p:nvGrpSpPr>
        <p:grpSpPr>
          <a:xfrm>
            <a:off x="5370895" y="2344226"/>
            <a:ext cx="594081" cy="668126"/>
            <a:chOff x="4247950" y="2558079"/>
            <a:chExt cx="594081" cy="668126"/>
          </a:xfrm>
        </p:grpSpPr>
        <p:pic>
          <p:nvPicPr>
            <p:cNvPr id="187" name="Picture 186"/>
            <p:cNvPicPr>
              <a:picLocks noChangeAspect="1"/>
            </p:cNvPicPr>
            <p:nvPr/>
          </p:nvPicPr>
          <p:blipFill>
            <a:blip r:embed="rId2" cstate="screen">
              <a:alphaModFix amt="78000"/>
              <a:extLst>
                <a:ext uri="{28A0092B-C50C-407E-A947-70E740481C1C}">
                  <a14:useLocalDpi xmlns:a14="http://schemas.microsoft.com/office/drawing/2010/main"/>
                </a:ext>
              </a:extLst>
            </a:blip>
            <a:stretch>
              <a:fillRect/>
            </a:stretch>
          </p:blipFill>
          <p:spPr>
            <a:xfrm>
              <a:off x="4321700" y="2558079"/>
              <a:ext cx="445417" cy="668126"/>
            </a:xfrm>
            <a:prstGeom prst="rect">
              <a:avLst/>
            </a:prstGeom>
            <a:ln>
              <a:noFill/>
            </a:ln>
          </p:spPr>
        </p:pic>
        <p:sp>
          <p:nvSpPr>
            <p:cNvPr id="188" name="TextBox 187"/>
            <p:cNvSpPr txBox="1"/>
            <p:nvPr/>
          </p:nvSpPr>
          <p:spPr>
            <a:xfrm>
              <a:off x="4247950" y="2610448"/>
              <a:ext cx="594081" cy="307777"/>
            </a:xfrm>
            <a:prstGeom prst="rect">
              <a:avLst/>
            </a:prstGeom>
            <a:noFill/>
          </p:spPr>
          <p:txBody>
            <a:bodyPr wrap="square" rtlCol="0">
              <a:spAutoFit/>
            </a:bodyPr>
            <a:lstStyle/>
            <a:p>
              <a:pPr algn="ctr"/>
              <a:r>
                <a:rPr lang="en-US" sz="1400" b="1" dirty="0">
                  <a:solidFill>
                    <a:schemeClr val="bg1"/>
                  </a:solidFill>
                  <a:latin typeface="Calibri" charset="0"/>
                  <a:ea typeface="Calibri" charset="0"/>
                  <a:cs typeface="Calibri" charset="0"/>
                </a:rPr>
                <a:t>6</a:t>
              </a:r>
            </a:p>
          </p:txBody>
        </p:sp>
      </p:grpSp>
      <p:grpSp>
        <p:nvGrpSpPr>
          <p:cNvPr id="189" name="Group 188"/>
          <p:cNvGrpSpPr/>
          <p:nvPr/>
        </p:nvGrpSpPr>
        <p:grpSpPr>
          <a:xfrm>
            <a:off x="5969624" y="2273783"/>
            <a:ext cx="594081" cy="668126"/>
            <a:chOff x="4247950" y="2558079"/>
            <a:chExt cx="594081" cy="668126"/>
          </a:xfrm>
        </p:grpSpPr>
        <p:pic>
          <p:nvPicPr>
            <p:cNvPr id="190" name="Picture 189"/>
            <p:cNvPicPr>
              <a:picLocks noChangeAspect="1"/>
            </p:cNvPicPr>
            <p:nvPr/>
          </p:nvPicPr>
          <p:blipFill>
            <a:blip r:embed="rId2" cstate="screen">
              <a:alphaModFix amt="78000"/>
              <a:extLst>
                <a:ext uri="{28A0092B-C50C-407E-A947-70E740481C1C}">
                  <a14:useLocalDpi xmlns:a14="http://schemas.microsoft.com/office/drawing/2010/main"/>
                </a:ext>
              </a:extLst>
            </a:blip>
            <a:stretch>
              <a:fillRect/>
            </a:stretch>
          </p:blipFill>
          <p:spPr>
            <a:xfrm>
              <a:off x="4321700" y="2558079"/>
              <a:ext cx="445417" cy="668126"/>
            </a:xfrm>
            <a:prstGeom prst="rect">
              <a:avLst/>
            </a:prstGeom>
            <a:ln>
              <a:noFill/>
            </a:ln>
          </p:spPr>
        </p:pic>
        <p:sp>
          <p:nvSpPr>
            <p:cNvPr id="191" name="TextBox 190"/>
            <p:cNvSpPr txBox="1"/>
            <p:nvPr/>
          </p:nvSpPr>
          <p:spPr>
            <a:xfrm>
              <a:off x="4247950" y="2610448"/>
              <a:ext cx="594081" cy="307777"/>
            </a:xfrm>
            <a:prstGeom prst="rect">
              <a:avLst/>
            </a:prstGeom>
            <a:noFill/>
          </p:spPr>
          <p:txBody>
            <a:bodyPr wrap="square" rtlCol="0">
              <a:spAutoFit/>
            </a:bodyPr>
            <a:lstStyle/>
            <a:p>
              <a:pPr algn="ctr"/>
              <a:r>
                <a:rPr lang="en-US" sz="1400" b="1" dirty="0">
                  <a:solidFill>
                    <a:schemeClr val="bg1"/>
                  </a:solidFill>
                  <a:latin typeface="Calibri" charset="0"/>
                  <a:ea typeface="Calibri" charset="0"/>
                  <a:cs typeface="Calibri" charset="0"/>
                </a:rPr>
                <a:t>7</a:t>
              </a:r>
            </a:p>
          </p:txBody>
        </p:sp>
      </p:grpSp>
      <p:grpSp>
        <p:nvGrpSpPr>
          <p:cNvPr id="192" name="Group 191"/>
          <p:cNvGrpSpPr/>
          <p:nvPr/>
        </p:nvGrpSpPr>
        <p:grpSpPr>
          <a:xfrm>
            <a:off x="5728041" y="2053831"/>
            <a:ext cx="594081" cy="668126"/>
            <a:chOff x="4247950" y="2558079"/>
            <a:chExt cx="594081" cy="668126"/>
          </a:xfrm>
        </p:grpSpPr>
        <p:pic>
          <p:nvPicPr>
            <p:cNvPr id="193" name="Picture 192"/>
            <p:cNvPicPr>
              <a:picLocks noChangeAspect="1"/>
            </p:cNvPicPr>
            <p:nvPr/>
          </p:nvPicPr>
          <p:blipFill>
            <a:blip r:embed="rId2" cstate="screen">
              <a:alphaModFix amt="78000"/>
              <a:extLst>
                <a:ext uri="{28A0092B-C50C-407E-A947-70E740481C1C}">
                  <a14:useLocalDpi xmlns:a14="http://schemas.microsoft.com/office/drawing/2010/main"/>
                </a:ext>
              </a:extLst>
            </a:blip>
            <a:stretch>
              <a:fillRect/>
            </a:stretch>
          </p:blipFill>
          <p:spPr>
            <a:xfrm>
              <a:off x="4321700" y="2558079"/>
              <a:ext cx="445417" cy="668126"/>
            </a:xfrm>
            <a:prstGeom prst="rect">
              <a:avLst/>
            </a:prstGeom>
            <a:ln>
              <a:noFill/>
            </a:ln>
          </p:spPr>
        </p:pic>
        <p:sp>
          <p:nvSpPr>
            <p:cNvPr id="194" name="TextBox 193"/>
            <p:cNvSpPr txBox="1"/>
            <p:nvPr/>
          </p:nvSpPr>
          <p:spPr>
            <a:xfrm>
              <a:off x="4247950" y="2610448"/>
              <a:ext cx="594081" cy="307777"/>
            </a:xfrm>
            <a:prstGeom prst="rect">
              <a:avLst/>
            </a:prstGeom>
            <a:noFill/>
          </p:spPr>
          <p:txBody>
            <a:bodyPr wrap="square" rtlCol="0">
              <a:spAutoFit/>
            </a:bodyPr>
            <a:lstStyle/>
            <a:p>
              <a:pPr algn="ctr"/>
              <a:r>
                <a:rPr lang="en-US" sz="1400" b="1" dirty="0">
                  <a:solidFill>
                    <a:schemeClr val="bg1"/>
                  </a:solidFill>
                  <a:latin typeface="Calibri" charset="0"/>
                  <a:ea typeface="Calibri" charset="0"/>
                  <a:cs typeface="Calibri" charset="0"/>
                </a:rPr>
                <a:t>9</a:t>
              </a:r>
            </a:p>
          </p:txBody>
        </p:sp>
      </p:grpSp>
      <p:grpSp>
        <p:nvGrpSpPr>
          <p:cNvPr id="195" name="Group 194"/>
          <p:cNvGrpSpPr/>
          <p:nvPr/>
        </p:nvGrpSpPr>
        <p:grpSpPr>
          <a:xfrm>
            <a:off x="5858749" y="1809813"/>
            <a:ext cx="594081" cy="668126"/>
            <a:chOff x="4247950" y="2558079"/>
            <a:chExt cx="594081" cy="668126"/>
          </a:xfrm>
        </p:grpSpPr>
        <p:pic>
          <p:nvPicPr>
            <p:cNvPr id="196" name="Picture 195"/>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197" name="TextBox 196"/>
            <p:cNvSpPr txBox="1"/>
            <p:nvPr/>
          </p:nvSpPr>
          <p:spPr>
            <a:xfrm>
              <a:off x="4247950" y="2610448"/>
              <a:ext cx="594081" cy="307777"/>
            </a:xfrm>
            <a:prstGeom prst="rect">
              <a:avLst/>
            </a:prstGeom>
            <a:noFill/>
          </p:spPr>
          <p:txBody>
            <a:bodyPr wrap="square" rtlCol="0">
              <a:spAutoFit/>
            </a:bodyPr>
            <a:lstStyle/>
            <a:p>
              <a:pPr algn="ctr"/>
              <a:r>
                <a:rPr lang="en-US" sz="1400" b="1" dirty="0">
                  <a:solidFill>
                    <a:schemeClr val="bg1"/>
                  </a:solidFill>
                  <a:latin typeface="Calibri" charset="0"/>
                  <a:ea typeface="Calibri" charset="0"/>
                  <a:cs typeface="Calibri" charset="0"/>
                </a:rPr>
                <a:t>50+</a:t>
              </a:r>
            </a:p>
          </p:txBody>
        </p:sp>
      </p:grpSp>
      <p:grpSp>
        <p:nvGrpSpPr>
          <p:cNvPr id="198" name="Group 197"/>
          <p:cNvGrpSpPr/>
          <p:nvPr/>
        </p:nvGrpSpPr>
        <p:grpSpPr>
          <a:xfrm>
            <a:off x="5388335" y="1763211"/>
            <a:ext cx="594081" cy="668126"/>
            <a:chOff x="4247950" y="2558079"/>
            <a:chExt cx="594081" cy="668126"/>
          </a:xfrm>
        </p:grpSpPr>
        <p:pic>
          <p:nvPicPr>
            <p:cNvPr id="199" name="Picture 198"/>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00" name="TextBox 199"/>
            <p:cNvSpPr txBox="1"/>
            <p:nvPr/>
          </p:nvSpPr>
          <p:spPr>
            <a:xfrm>
              <a:off x="4247950" y="2610448"/>
              <a:ext cx="594081" cy="307777"/>
            </a:xfrm>
            <a:prstGeom prst="rect">
              <a:avLst/>
            </a:prstGeom>
            <a:noFill/>
          </p:spPr>
          <p:txBody>
            <a:bodyPr wrap="square" rtlCol="0">
              <a:spAutoFit/>
            </a:bodyPr>
            <a:lstStyle/>
            <a:p>
              <a:pPr algn="ctr"/>
              <a:r>
                <a:rPr lang="en-US" sz="1400" b="1" dirty="0">
                  <a:solidFill>
                    <a:schemeClr val="bg1"/>
                  </a:solidFill>
                  <a:latin typeface="Calibri" charset="0"/>
                  <a:ea typeface="Calibri" charset="0"/>
                  <a:cs typeface="Calibri" charset="0"/>
                </a:rPr>
                <a:t>75+</a:t>
              </a:r>
            </a:p>
          </p:txBody>
        </p:sp>
      </p:grpSp>
      <p:grpSp>
        <p:nvGrpSpPr>
          <p:cNvPr id="201" name="Group 200"/>
          <p:cNvGrpSpPr/>
          <p:nvPr/>
        </p:nvGrpSpPr>
        <p:grpSpPr>
          <a:xfrm>
            <a:off x="5901633" y="1314756"/>
            <a:ext cx="594081" cy="668126"/>
            <a:chOff x="4247950" y="2558079"/>
            <a:chExt cx="594081" cy="668126"/>
          </a:xfrm>
        </p:grpSpPr>
        <p:pic>
          <p:nvPicPr>
            <p:cNvPr id="202" name="Picture 201"/>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03" name="TextBox 202"/>
            <p:cNvSpPr txBox="1"/>
            <p:nvPr/>
          </p:nvSpPr>
          <p:spPr>
            <a:xfrm>
              <a:off x="4247950" y="2610448"/>
              <a:ext cx="594081" cy="307777"/>
            </a:xfrm>
            <a:prstGeom prst="rect">
              <a:avLst/>
            </a:prstGeom>
            <a:noFill/>
          </p:spPr>
          <p:txBody>
            <a:bodyPr wrap="square" rtlCol="0">
              <a:spAutoFit/>
            </a:bodyPr>
            <a:lstStyle/>
            <a:p>
              <a:pPr algn="ctr"/>
              <a:r>
                <a:rPr lang="en-US" sz="1400" b="1">
                  <a:solidFill>
                    <a:schemeClr val="bg1"/>
                  </a:solidFill>
                  <a:latin typeface="Calibri" charset="0"/>
                  <a:ea typeface="Calibri" charset="0"/>
                  <a:cs typeface="Calibri" charset="0"/>
                </a:rPr>
                <a:t>3</a:t>
              </a:r>
              <a:endParaRPr lang="en-US" sz="1400" b="1" dirty="0">
                <a:solidFill>
                  <a:schemeClr val="bg1"/>
                </a:solidFill>
                <a:latin typeface="Calibri" charset="0"/>
                <a:ea typeface="Calibri" charset="0"/>
                <a:cs typeface="Calibri" charset="0"/>
              </a:endParaRPr>
            </a:p>
          </p:txBody>
        </p:sp>
      </p:grpSp>
      <p:grpSp>
        <p:nvGrpSpPr>
          <p:cNvPr id="204" name="Group 203"/>
          <p:cNvGrpSpPr/>
          <p:nvPr/>
        </p:nvGrpSpPr>
        <p:grpSpPr>
          <a:xfrm>
            <a:off x="6126018" y="1140920"/>
            <a:ext cx="594081" cy="668126"/>
            <a:chOff x="4247950" y="2558079"/>
            <a:chExt cx="594081" cy="668126"/>
          </a:xfrm>
        </p:grpSpPr>
        <p:pic>
          <p:nvPicPr>
            <p:cNvPr id="205" name="Picture 204"/>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06" name="TextBox 205"/>
            <p:cNvSpPr txBox="1"/>
            <p:nvPr/>
          </p:nvSpPr>
          <p:spPr>
            <a:xfrm>
              <a:off x="4247950" y="2610448"/>
              <a:ext cx="594081" cy="307777"/>
            </a:xfrm>
            <a:prstGeom prst="rect">
              <a:avLst/>
            </a:prstGeom>
            <a:noFill/>
          </p:spPr>
          <p:txBody>
            <a:bodyPr wrap="square" rtlCol="0">
              <a:spAutoFit/>
            </a:bodyPr>
            <a:lstStyle/>
            <a:p>
              <a:pPr algn="ctr"/>
              <a:r>
                <a:rPr lang="en-US" sz="1400" b="1">
                  <a:solidFill>
                    <a:schemeClr val="bg1"/>
                  </a:solidFill>
                  <a:latin typeface="Calibri" charset="0"/>
                  <a:ea typeface="Calibri" charset="0"/>
                  <a:cs typeface="Calibri" charset="0"/>
                </a:rPr>
                <a:t>6</a:t>
              </a:r>
              <a:endParaRPr lang="en-US" sz="1400" b="1" dirty="0">
                <a:solidFill>
                  <a:schemeClr val="bg1"/>
                </a:solidFill>
                <a:latin typeface="Calibri" charset="0"/>
                <a:ea typeface="Calibri" charset="0"/>
                <a:cs typeface="Calibri" charset="0"/>
              </a:endParaRPr>
            </a:p>
          </p:txBody>
        </p:sp>
      </p:grpSp>
      <p:grpSp>
        <p:nvGrpSpPr>
          <p:cNvPr id="207" name="Group 206"/>
          <p:cNvGrpSpPr/>
          <p:nvPr/>
        </p:nvGrpSpPr>
        <p:grpSpPr>
          <a:xfrm>
            <a:off x="6287233" y="1547834"/>
            <a:ext cx="594081" cy="668126"/>
            <a:chOff x="4247950" y="2558079"/>
            <a:chExt cx="594081" cy="668126"/>
          </a:xfrm>
        </p:grpSpPr>
        <p:pic>
          <p:nvPicPr>
            <p:cNvPr id="208" name="Picture 207"/>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09" name="TextBox 208"/>
            <p:cNvSpPr txBox="1"/>
            <p:nvPr/>
          </p:nvSpPr>
          <p:spPr>
            <a:xfrm>
              <a:off x="4247950" y="2610448"/>
              <a:ext cx="594081" cy="307777"/>
            </a:xfrm>
            <a:prstGeom prst="rect">
              <a:avLst/>
            </a:prstGeom>
            <a:noFill/>
          </p:spPr>
          <p:txBody>
            <a:bodyPr wrap="square" rtlCol="0">
              <a:spAutoFit/>
            </a:bodyPr>
            <a:lstStyle/>
            <a:p>
              <a:pPr algn="ctr"/>
              <a:r>
                <a:rPr lang="en-US" sz="1400" b="1" dirty="0">
                  <a:solidFill>
                    <a:schemeClr val="bg1"/>
                  </a:solidFill>
                  <a:latin typeface="Calibri" charset="0"/>
                  <a:ea typeface="Calibri" charset="0"/>
                  <a:cs typeface="Calibri" charset="0"/>
                </a:rPr>
                <a:t>1</a:t>
              </a:r>
            </a:p>
          </p:txBody>
        </p:sp>
      </p:grpSp>
      <p:grpSp>
        <p:nvGrpSpPr>
          <p:cNvPr id="210" name="Group 209"/>
          <p:cNvGrpSpPr/>
          <p:nvPr/>
        </p:nvGrpSpPr>
        <p:grpSpPr>
          <a:xfrm>
            <a:off x="8194851" y="1545438"/>
            <a:ext cx="594081" cy="668126"/>
            <a:chOff x="4247950" y="2558079"/>
            <a:chExt cx="594081" cy="668126"/>
          </a:xfrm>
        </p:grpSpPr>
        <p:pic>
          <p:nvPicPr>
            <p:cNvPr id="211" name="Picture 210"/>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12" name="TextBox 211"/>
            <p:cNvSpPr txBox="1"/>
            <p:nvPr/>
          </p:nvSpPr>
          <p:spPr>
            <a:xfrm>
              <a:off x="4247950" y="2610448"/>
              <a:ext cx="594081" cy="307777"/>
            </a:xfrm>
            <a:prstGeom prst="rect">
              <a:avLst/>
            </a:prstGeom>
            <a:noFill/>
          </p:spPr>
          <p:txBody>
            <a:bodyPr wrap="square" rtlCol="0">
              <a:spAutoFit/>
            </a:bodyPr>
            <a:lstStyle/>
            <a:p>
              <a:pPr algn="ctr"/>
              <a:r>
                <a:rPr lang="en-US" sz="1400" b="1" dirty="0">
                  <a:solidFill>
                    <a:schemeClr val="bg1"/>
                  </a:solidFill>
                  <a:latin typeface="Calibri" charset="0"/>
                  <a:ea typeface="Calibri" charset="0"/>
                  <a:cs typeface="Calibri" charset="0"/>
                </a:rPr>
                <a:t>2</a:t>
              </a:r>
            </a:p>
          </p:txBody>
        </p:sp>
      </p:grpSp>
      <p:grpSp>
        <p:nvGrpSpPr>
          <p:cNvPr id="213" name="Group 212"/>
          <p:cNvGrpSpPr/>
          <p:nvPr/>
        </p:nvGrpSpPr>
        <p:grpSpPr>
          <a:xfrm>
            <a:off x="6576839" y="2572887"/>
            <a:ext cx="594081" cy="668126"/>
            <a:chOff x="4247950" y="2558079"/>
            <a:chExt cx="594081" cy="668126"/>
          </a:xfrm>
        </p:grpSpPr>
        <p:pic>
          <p:nvPicPr>
            <p:cNvPr id="214" name="Picture 213"/>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15" name="TextBox 214"/>
            <p:cNvSpPr txBox="1"/>
            <p:nvPr/>
          </p:nvSpPr>
          <p:spPr>
            <a:xfrm>
              <a:off x="4247950" y="2610448"/>
              <a:ext cx="594081" cy="307777"/>
            </a:xfrm>
            <a:prstGeom prst="rect">
              <a:avLst/>
            </a:prstGeom>
            <a:noFill/>
          </p:spPr>
          <p:txBody>
            <a:bodyPr wrap="square" rtlCol="0">
              <a:spAutoFit/>
            </a:bodyPr>
            <a:lstStyle/>
            <a:p>
              <a:pPr algn="ctr"/>
              <a:r>
                <a:rPr lang="en-US" sz="1400" b="1">
                  <a:solidFill>
                    <a:schemeClr val="bg1"/>
                  </a:solidFill>
                  <a:latin typeface="Calibri" charset="0"/>
                  <a:ea typeface="Calibri" charset="0"/>
                  <a:cs typeface="Calibri" charset="0"/>
                </a:rPr>
                <a:t>1</a:t>
              </a:r>
              <a:endParaRPr lang="en-US" sz="1400" b="1" dirty="0">
                <a:solidFill>
                  <a:schemeClr val="bg1"/>
                </a:solidFill>
                <a:latin typeface="Calibri" charset="0"/>
                <a:ea typeface="Calibri" charset="0"/>
                <a:cs typeface="Calibri" charset="0"/>
              </a:endParaRPr>
            </a:p>
          </p:txBody>
        </p:sp>
      </p:grpSp>
      <p:grpSp>
        <p:nvGrpSpPr>
          <p:cNvPr id="216" name="Group 215"/>
          <p:cNvGrpSpPr/>
          <p:nvPr/>
        </p:nvGrpSpPr>
        <p:grpSpPr>
          <a:xfrm>
            <a:off x="7902750" y="3075796"/>
            <a:ext cx="594081" cy="668126"/>
            <a:chOff x="4247950" y="2558079"/>
            <a:chExt cx="594081" cy="668126"/>
          </a:xfrm>
        </p:grpSpPr>
        <p:pic>
          <p:nvPicPr>
            <p:cNvPr id="217" name="Picture 216"/>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18" name="TextBox 217"/>
            <p:cNvSpPr txBox="1"/>
            <p:nvPr/>
          </p:nvSpPr>
          <p:spPr>
            <a:xfrm>
              <a:off x="4247950" y="2610448"/>
              <a:ext cx="594081" cy="307777"/>
            </a:xfrm>
            <a:prstGeom prst="rect">
              <a:avLst/>
            </a:prstGeom>
            <a:noFill/>
          </p:spPr>
          <p:txBody>
            <a:bodyPr wrap="square" rtlCol="0">
              <a:spAutoFit/>
            </a:bodyPr>
            <a:lstStyle/>
            <a:p>
              <a:pPr algn="ctr"/>
              <a:r>
                <a:rPr lang="en-US" sz="1400" b="1" dirty="0">
                  <a:solidFill>
                    <a:schemeClr val="bg1"/>
                  </a:solidFill>
                  <a:latin typeface="Calibri" charset="0"/>
                  <a:ea typeface="Calibri" charset="0"/>
                  <a:cs typeface="Calibri" charset="0"/>
                </a:rPr>
                <a:t>4</a:t>
              </a:r>
            </a:p>
          </p:txBody>
        </p:sp>
      </p:grpSp>
      <p:grpSp>
        <p:nvGrpSpPr>
          <p:cNvPr id="219" name="Group 218"/>
          <p:cNvGrpSpPr/>
          <p:nvPr/>
        </p:nvGrpSpPr>
        <p:grpSpPr>
          <a:xfrm>
            <a:off x="9467511" y="4420901"/>
            <a:ext cx="594081" cy="668126"/>
            <a:chOff x="4247950" y="2558079"/>
            <a:chExt cx="594081" cy="668126"/>
          </a:xfrm>
        </p:grpSpPr>
        <p:pic>
          <p:nvPicPr>
            <p:cNvPr id="220" name="Picture 219"/>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21" name="TextBox 220"/>
            <p:cNvSpPr txBox="1"/>
            <p:nvPr/>
          </p:nvSpPr>
          <p:spPr>
            <a:xfrm>
              <a:off x="4247950" y="2610448"/>
              <a:ext cx="594081" cy="307777"/>
            </a:xfrm>
            <a:prstGeom prst="rect">
              <a:avLst/>
            </a:prstGeom>
            <a:noFill/>
          </p:spPr>
          <p:txBody>
            <a:bodyPr wrap="square" rtlCol="0">
              <a:spAutoFit/>
            </a:bodyPr>
            <a:lstStyle/>
            <a:p>
              <a:pPr algn="ctr"/>
              <a:r>
                <a:rPr lang="en-US" sz="1400" b="1">
                  <a:solidFill>
                    <a:schemeClr val="bg1"/>
                  </a:solidFill>
                  <a:latin typeface="Calibri" charset="0"/>
                  <a:ea typeface="Calibri" charset="0"/>
                  <a:cs typeface="Calibri" charset="0"/>
                </a:rPr>
                <a:t>6</a:t>
              </a:r>
              <a:endParaRPr lang="en-US" sz="1400" b="1" dirty="0">
                <a:solidFill>
                  <a:schemeClr val="bg1"/>
                </a:solidFill>
                <a:latin typeface="Calibri" charset="0"/>
                <a:ea typeface="Calibri" charset="0"/>
                <a:cs typeface="Calibri" charset="0"/>
              </a:endParaRPr>
            </a:p>
          </p:txBody>
        </p:sp>
      </p:grpSp>
      <p:grpSp>
        <p:nvGrpSpPr>
          <p:cNvPr id="222" name="Group 221"/>
          <p:cNvGrpSpPr/>
          <p:nvPr/>
        </p:nvGrpSpPr>
        <p:grpSpPr>
          <a:xfrm>
            <a:off x="9175176" y="2899888"/>
            <a:ext cx="594081" cy="668126"/>
            <a:chOff x="4247950" y="2558079"/>
            <a:chExt cx="594081" cy="668126"/>
          </a:xfrm>
        </p:grpSpPr>
        <p:pic>
          <p:nvPicPr>
            <p:cNvPr id="223" name="Picture 222"/>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24" name="TextBox 223"/>
            <p:cNvSpPr txBox="1"/>
            <p:nvPr/>
          </p:nvSpPr>
          <p:spPr>
            <a:xfrm>
              <a:off x="4247950" y="2610448"/>
              <a:ext cx="594081" cy="307777"/>
            </a:xfrm>
            <a:prstGeom prst="rect">
              <a:avLst/>
            </a:prstGeom>
            <a:noFill/>
          </p:spPr>
          <p:txBody>
            <a:bodyPr wrap="square" rtlCol="0">
              <a:spAutoFit/>
            </a:bodyPr>
            <a:lstStyle/>
            <a:p>
              <a:pPr algn="ctr"/>
              <a:r>
                <a:rPr lang="en-US" sz="1400" b="1" dirty="0">
                  <a:solidFill>
                    <a:schemeClr val="bg1"/>
                  </a:solidFill>
                  <a:latin typeface="Calibri" charset="0"/>
                  <a:ea typeface="Calibri" charset="0"/>
                  <a:cs typeface="Calibri" charset="0"/>
                </a:rPr>
                <a:t>1</a:t>
              </a:r>
            </a:p>
          </p:txBody>
        </p:sp>
      </p:grpSp>
      <p:grpSp>
        <p:nvGrpSpPr>
          <p:cNvPr id="225" name="Group 224"/>
          <p:cNvGrpSpPr/>
          <p:nvPr/>
        </p:nvGrpSpPr>
        <p:grpSpPr>
          <a:xfrm>
            <a:off x="8957279" y="2724893"/>
            <a:ext cx="594081" cy="668126"/>
            <a:chOff x="4247950" y="2558079"/>
            <a:chExt cx="594081" cy="668126"/>
          </a:xfrm>
        </p:grpSpPr>
        <p:pic>
          <p:nvPicPr>
            <p:cNvPr id="226" name="Picture 225"/>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27" name="TextBox 226"/>
            <p:cNvSpPr txBox="1"/>
            <p:nvPr/>
          </p:nvSpPr>
          <p:spPr>
            <a:xfrm>
              <a:off x="4247950" y="2610448"/>
              <a:ext cx="594081" cy="307777"/>
            </a:xfrm>
            <a:prstGeom prst="rect">
              <a:avLst/>
            </a:prstGeom>
            <a:noFill/>
          </p:spPr>
          <p:txBody>
            <a:bodyPr wrap="square" rtlCol="0">
              <a:spAutoFit/>
            </a:bodyPr>
            <a:lstStyle/>
            <a:p>
              <a:pPr algn="ctr"/>
              <a:r>
                <a:rPr lang="en-US" sz="1400" b="1">
                  <a:solidFill>
                    <a:schemeClr val="bg1"/>
                  </a:solidFill>
                  <a:latin typeface="Calibri" charset="0"/>
                  <a:ea typeface="Calibri" charset="0"/>
                  <a:cs typeface="Calibri" charset="0"/>
                </a:rPr>
                <a:t>2</a:t>
              </a:r>
              <a:endParaRPr lang="en-US" sz="1400" b="1" dirty="0">
                <a:solidFill>
                  <a:schemeClr val="bg1"/>
                </a:solidFill>
                <a:latin typeface="Calibri" charset="0"/>
                <a:ea typeface="Calibri" charset="0"/>
                <a:cs typeface="Calibri" charset="0"/>
              </a:endParaRPr>
            </a:p>
          </p:txBody>
        </p:sp>
      </p:grpSp>
      <p:grpSp>
        <p:nvGrpSpPr>
          <p:cNvPr id="228" name="Group 227"/>
          <p:cNvGrpSpPr/>
          <p:nvPr/>
        </p:nvGrpSpPr>
        <p:grpSpPr>
          <a:xfrm>
            <a:off x="9716123" y="2453983"/>
            <a:ext cx="594081" cy="668126"/>
            <a:chOff x="4247950" y="2558079"/>
            <a:chExt cx="594081" cy="668126"/>
          </a:xfrm>
        </p:grpSpPr>
        <p:pic>
          <p:nvPicPr>
            <p:cNvPr id="229" name="Picture 228"/>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30" name="TextBox 229"/>
            <p:cNvSpPr txBox="1"/>
            <p:nvPr/>
          </p:nvSpPr>
          <p:spPr>
            <a:xfrm>
              <a:off x="4247950" y="2610448"/>
              <a:ext cx="594081" cy="307777"/>
            </a:xfrm>
            <a:prstGeom prst="rect">
              <a:avLst/>
            </a:prstGeom>
            <a:noFill/>
          </p:spPr>
          <p:txBody>
            <a:bodyPr wrap="square" rtlCol="0">
              <a:spAutoFit/>
            </a:bodyPr>
            <a:lstStyle/>
            <a:p>
              <a:pPr algn="ctr"/>
              <a:r>
                <a:rPr lang="en-US" sz="1400" b="1" dirty="0">
                  <a:solidFill>
                    <a:schemeClr val="bg1"/>
                  </a:solidFill>
                  <a:latin typeface="Calibri" charset="0"/>
                  <a:ea typeface="Calibri" charset="0"/>
                  <a:cs typeface="Calibri" charset="0"/>
                </a:rPr>
                <a:t>4</a:t>
              </a:r>
            </a:p>
          </p:txBody>
        </p:sp>
      </p:grpSp>
      <p:grpSp>
        <p:nvGrpSpPr>
          <p:cNvPr id="231" name="Group 230"/>
          <p:cNvGrpSpPr/>
          <p:nvPr/>
        </p:nvGrpSpPr>
        <p:grpSpPr>
          <a:xfrm>
            <a:off x="5556324" y="2142133"/>
            <a:ext cx="594081" cy="668126"/>
            <a:chOff x="4247950" y="2558079"/>
            <a:chExt cx="594081" cy="668126"/>
          </a:xfrm>
        </p:grpSpPr>
        <p:pic>
          <p:nvPicPr>
            <p:cNvPr id="232" name="Picture 231"/>
            <p:cNvPicPr>
              <a:picLocks noChangeAspect="1"/>
            </p:cNvPicPr>
            <p:nvPr/>
          </p:nvPicPr>
          <p:blipFill>
            <a:blip r:embed="rId2" cstate="screen">
              <a:alphaModFix amt="80000"/>
              <a:extLst>
                <a:ext uri="{28A0092B-C50C-407E-A947-70E740481C1C}">
                  <a14:useLocalDpi xmlns:a14="http://schemas.microsoft.com/office/drawing/2010/main"/>
                </a:ext>
              </a:extLst>
            </a:blip>
            <a:stretch>
              <a:fillRect/>
            </a:stretch>
          </p:blipFill>
          <p:spPr>
            <a:xfrm>
              <a:off x="4321700" y="2558079"/>
              <a:ext cx="445417" cy="668126"/>
            </a:xfrm>
            <a:prstGeom prst="rect">
              <a:avLst/>
            </a:prstGeom>
          </p:spPr>
        </p:pic>
        <p:sp>
          <p:nvSpPr>
            <p:cNvPr id="233" name="TextBox 232"/>
            <p:cNvSpPr txBox="1"/>
            <p:nvPr/>
          </p:nvSpPr>
          <p:spPr>
            <a:xfrm>
              <a:off x="4247950" y="2610448"/>
              <a:ext cx="594081" cy="307777"/>
            </a:xfrm>
            <a:prstGeom prst="rect">
              <a:avLst/>
            </a:prstGeom>
            <a:noFill/>
          </p:spPr>
          <p:txBody>
            <a:bodyPr wrap="square" rtlCol="0">
              <a:spAutoFit/>
            </a:bodyPr>
            <a:lstStyle/>
            <a:p>
              <a:pPr algn="ctr"/>
              <a:r>
                <a:rPr lang="en-US" sz="1400" b="1" dirty="0">
                  <a:solidFill>
                    <a:schemeClr val="bg1"/>
                  </a:solidFill>
                  <a:latin typeface="Calibri" charset="0"/>
                  <a:ea typeface="Calibri" charset="0"/>
                  <a:cs typeface="Calibri" charset="0"/>
                </a:rPr>
                <a:t>100+</a:t>
              </a:r>
            </a:p>
          </p:txBody>
        </p:sp>
      </p:grpSp>
    </p:spTree>
    <p:extLst>
      <p:ext uri="{BB962C8B-B14F-4D97-AF65-F5344CB8AC3E}">
        <p14:creationId xmlns:p14="http://schemas.microsoft.com/office/powerpoint/2010/main" val="1371315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250"/>
                                        <p:tgtEl>
                                          <p:spTgt spid="7"/>
                                        </p:tgtEl>
                                      </p:cBhvr>
                                    </p:animEffect>
                                    <p:anim calcmode="lin" valueType="num">
                                      <p:cBhvr>
                                        <p:cTn id="8" dur="1250" fill="hold"/>
                                        <p:tgtEl>
                                          <p:spTgt spid="7"/>
                                        </p:tgtEl>
                                        <p:attrNameLst>
                                          <p:attrName>ppt_x</p:attrName>
                                        </p:attrNameLst>
                                      </p:cBhvr>
                                      <p:tavLst>
                                        <p:tav tm="0">
                                          <p:val>
                                            <p:strVal val="#ppt_x"/>
                                          </p:val>
                                        </p:tav>
                                        <p:tav tm="100000">
                                          <p:val>
                                            <p:strVal val="#ppt_x"/>
                                          </p:val>
                                        </p:tav>
                                      </p:tavLst>
                                    </p:anim>
                                    <p:anim calcmode="lin" valueType="num">
                                      <p:cBhvr>
                                        <p:cTn id="9" dur="1125" decel="100000" fill="hold"/>
                                        <p:tgtEl>
                                          <p:spTgt spid="7"/>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1"/>
          <p:cNvSpPr>
            <a:spLocks noGrp="1"/>
          </p:cNvSpPr>
          <p:nvPr>
            <p:ph type="body" sz="quarter" idx="31"/>
          </p:nvPr>
        </p:nvSpPr>
        <p:spPr>
          <a:xfrm>
            <a:off x="1" y="5274733"/>
            <a:ext cx="12192000" cy="1583268"/>
          </a:xfrm>
        </p:spPr>
        <p:txBody>
          <a:bodyPr/>
          <a:lstStyle/>
          <a:p>
            <a:endParaRPr lang="en-US" dirty="0"/>
          </a:p>
        </p:txBody>
      </p:sp>
      <p:sp>
        <p:nvSpPr>
          <p:cNvPr id="17" name="Text Placeholder 2"/>
          <p:cNvSpPr>
            <a:spLocks noGrp="1"/>
          </p:cNvSpPr>
          <p:nvPr>
            <p:ph type="body" sz="quarter" idx="10"/>
          </p:nvPr>
        </p:nvSpPr>
        <p:spPr>
          <a:xfrm>
            <a:off x="762001" y="5604933"/>
            <a:ext cx="10684932" cy="921447"/>
          </a:xfrm>
        </p:spPr>
        <p:txBody>
          <a:bodyPr/>
          <a:lstStyle/>
          <a:p>
            <a:pPr algn="ctr"/>
            <a:r>
              <a:rPr lang="en-US" dirty="0"/>
              <a:t>Martin Becker, TU Munich</a:t>
            </a:r>
          </a:p>
        </p:txBody>
      </p:sp>
      <p:pic>
        <p:nvPicPr>
          <p:cNvPr id="3" name="Picture 2">
            <a:extLst>
              <a:ext uri="{FF2B5EF4-FFF2-40B4-BE49-F238E27FC236}">
                <a16:creationId xmlns:a16="http://schemas.microsoft.com/office/drawing/2014/main" id="{373A2128-4DD6-425E-BFF9-525B85472B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149" y="425217"/>
            <a:ext cx="5753286" cy="4349301"/>
          </a:xfrm>
          <a:prstGeom prst="rect">
            <a:avLst/>
          </a:prstGeom>
        </p:spPr>
      </p:pic>
      <p:pic>
        <p:nvPicPr>
          <p:cNvPr id="5" name="Picture 4">
            <a:extLst>
              <a:ext uri="{FF2B5EF4-FFF2-40B4-BE49-F238E27FC236}">
                <a16:creationId xmlns:a16="http://schemas.microsoft.com/office/drawing/2014/main" id="{56992917-0DAB-4792-A924-E6E37B4219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8746" y="425218"/>
            <a:ext cx="5759188" cy="4311888"/>
          </a:xfrm>
          <a:prstGeom prst="rect">
            <a:avLst/>
          </a:prstGeom>
        </p:spPr>
      </p:pic>
    </p:spTree>
    <p:extLst>
      <p:ext uri="{BB962C8B-B14F-4D97-AF65-F5344CB8AC3E}">
        <p14:creationId xmlns:p14="http://schemas.microsoft.com/office/powerpoint/2010/main" val="18545614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E8E00-1C72-4A63-A550-2A54538CD14C}"/>
              </a:ext>
            </a:extLst>
          </p:cNvPr>
          <p:cNvSpPr>
            <a:spLocks noGrp="1"/>
          </p:cNvSpPr>
          <p:nvPr>
            <p:ph type="title"/>
          </p:nvPr>
        </p:nvSpPr>
        <p:spPr/>
        <p:txBody>
          <a:bodyPr/>
          <a:lstStyle/>
          <a:p>
            <a:r>
              <a:rPr lang="en-US" dirty="0" err="1"/>
              <a:t>Muen</a:t>
            </a:r>
            <a:r>
              <a:rPr lang="en-US" dirty="0"/>
              <a:t> Separation kernel</a:t>
            </a:r>
          </a:p>
        </p:txBody>
      </p:sp>
      <p:pic>
        <p:nvPicPr>
          <p:cNvPr id="6" name="Content Placeholder 5">
            <a:extLst>
              <a:ext uri="{FF2B5EF4-FFF2-40B4-BE49-F238E27FC236}">
                <a16:creationId xmlns:a16="http://schemas.microsoft.com/office/drawing/2014/main" id="{36EF021E-0DC8-4065-B123-5A18118A5D6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54850" y="3079743"/>
            <a:ext cx="5148300" cy="1843101"/>
          </a:xfrm>
        </p:spPr>
      </p:pic>
      <p:sp>
        <p:nvSpPr>
          <p:cNvPr id="4" name="Content Placeholder 3">
            <a:extLst>
              <a:ext uri="{FF2B5EF4-FFF2-40B4-BE49-F238E27FC236}">
                <a16:creationId xmlns:a16="http://schemas.microsoft.com/office/drawing/2014/main" id="{50A3020E-60F4-4BAB-B457-43FEC65112C3}"/>
              </a:ext>
            </a:extLst>
          </p:cNvPr>
          <p:cNvSpPr>
            <a:spLocks noGrp="1"/>
          </p:cNvSpPr>
          <p:nvPr>
            <p:ph sz="half" idx="2"/>
          </p:nvPr>
        </p:nvSpPr>
        <p:spPr/>
        <p:txBody>
          <a:bodyPr/>
          <a:lstStyle/>
          <a:p>
            <a:r>
              <a:rPr lang="en-US" dirty="0"/>
              <a:t>Very small kernel to allow separation between guest OS</a:t>
            </a:r>
          </a:p>
          <a:p>
            <a:r>
              <a:rPr lang="en-US" dirty="0"/>
              <a:t>Proof of absence of runtime errors, some functional properties</a:t>
            </a:r>
          </a:p>
          <a:p>
            <a:r>
              <a:rPr lang="en-US" dirty="0"/>
              <a:t>Just 2 main developers (master level students at the start of the project)</a:t>
            </a:r>
          </a:p>
          <a:p>
            <a:endParaRPr lang="en-US" dirty="0"/>
          </a:p>
          <a:p>
            <a:endParaRPr lang="en-US" dirty="0"/>
          </a:p>
        </p:txBody>
      </p:sp>
    </p:spTree>
    <p:extLst>
      <p:ext uri="{BB962C8B-B14F-4D97-AF65-F5344CB8AC3E}">
        <p14:creationId xmlns:p14="http://schemas.microsoft.com/office/powerpoint/2010/main" val="17360525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E4EBB-8D2C-413E-AA7A-D3C9057940A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C7F993D-F35F-497C-AB48-7CC1363B88EF}"/>
              </a:ext>
            </a:extLst>
          </p:cNvPr>
          <p:cNvSpPr>
            <a:spLocks noGrp="1"/>
          </p:cNvSpPr>
          <p:nvPr>
            <p:ph idx="1"/>
          </p:nvPr>
        </p:nvSpPr>
        <p:spPr/>
        <p:txBody>
          <a:bodyPr/>
          <a:lstStyle/>
          <a:p>
            <a:r>
              <a:rPr lang="en-US" dirty="0"/>
              <a:t>Formal methods now finally used on a daily basis on large codebases</a:t>
            </a:r>
          </a:p>
          <a:p>
            <a:pPr lvl="1"/>
            <a:r>
              <a:rPr lang="en-US" dirty="0"/>
              <a:t>But mostly for bug-finding</a:t>
            </a:r>
          </a:p>
          <a:p>
            <a:endParaRPr lang="en-US" dirty="0"/>
          </a:p>
          <a:p>
            <a:r>
              <a:rPr lang="en-US" dirty="0"/>
              <a:t>Program proof still anecdotical, but slow progress (SPARK)</a:t>
            </a:r>
          </a:p>
          <a:p>
            <a:pPr lvl="1"/>
            <a:r>
              <a:rPr lang="en-US" dirty="0"/>
              <a:t>Absence of runtime errors is an easy target nowadays</a:t>
            </a:r>
          </a:p>
          <a:p>
            <a:endParaRPr lang="en-US" dirty="0"/>
          </a:p>
          <a:p>
            <a:r>
              <a:rPr lang="en-US" dirty="0"/>
              <a:t>Formal methods for requirements also anecdotical, no clear winning tool or method</a:t>
            </a:r>
          </a:p>
          <a:p>
            <a:pPr lvl="1"/>
            <a:r>
              <a:rPr lang="en-US" dirty="0"/>
              <a:t>But some nice success stories (e.g. Amazon)</a:t>
            </a:r>
          </a:p>
          <a:p>
            <a:endParaRPr lang="en-US" dirty="0"/>
          </a:p>
        </p:txBody>
      </p:sp>
    </p:spTree>
    <p:extLst>
      <p:ext uri="{BB962C8B-B14F-4D97-AF65-F5344CB8AC3E}">
        <p14:creationId xmlns:p14="http://schemas.microsoft.com/office/powerpoint/2010/main" val="1477728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D804F-F54C-4D4F-B545-65261B40C718}"/>
              </a:ext>
            </a:extLst>
          </p:cNvPr>
          <p:cNvSpPr>
            <a:spLocks noGrp="1"/>
          </p:cNvSpPr>
          <p:nvPr>
            <p:ph type="title"/>
          </p:nvPr>
        </p:nvSpPr>
        <p:spPr/>
        <p:txBody>
          <a:bodyPr/>
          <a:lstStyle/>
          <a:p>
            <a:r>
              <a:rPr lang="en-US" dirty="0"/>
              <a:t>About me (Johannes Kanig)</a:t>
            </a:r>
          </a:p>
        </p:txBody>
      </p:sp>
      <p:sp>
        <p:nvSpPr>
          <p:cNvPr id="3" name="Content Placeholder 2">
            <a:extLst>
              <a:ext uri="{FF2B5EF4-FFF2-40B4-BE49-F238E27FC236}">
                <a16:creationId xmlns:a16="http://schemas.microsoft.com/office/drawing/2014/main" id="{E483A676-7FE3-4CE1-9578-2C394F50A7B8}"/>
              </a:ext>
            </a:extLst>
          </p:cNvPr>
          <p:cNvSpPr>
            <a:spLocks noGrp="1"/>
          </p:cNvSpPr>
          <p:nvPr>
            <p:ph idx="1"/>
          </p:nvPr>
        </p:nvSpPr>
        <p:spPr/>
        <p:txBody>
          <a:bodyPr/>
          <a:lstStyle/>
          <a:p>
            <a:r>
              <a:rPr lang="en-US" dirty="0"/>
              <a:t>PhD from </a:t>
            </a:r>
            <a:r>
              <a:rPr lang="en-US" dirty="0" err="1"/>
              <a:t>Université</a:t>
            </a:r>
            <a:r>
              <a:rPr lang="en-US" dirty="0"/>
              <a:t> Paris Sud in Formal verification</a:t>
            </a:r>
          </a:p>
          <a:p>
            <a:endParaRPr lang="en-US" dirty="0"/>
          </a:p>
          <a:p>
            <a:r>
              <a:rPr lang="en-US" dirty="0"/>
              <a:t>Joined AdaCore in 2011</a:t>
            </a:r>
          </a:p>
          <a:p>
            <a:endParaRPr lang="en-US" dirty="0"/>
          </a:p>
          <a:p>
            <a:r>
              <a:rPr lang="en-US" dirty="0"/>
              <a:t>Working on Formal verification tool SPARK</a:t>
            </a:r>
          </a:p>
        </p:txBody>
      </p:sp>
    </p:spTree>
    <p:extLst>
      <p:ext uri="{BB962C8B-B14F-4D97-AF65-F5344CB8AC3E}">
        <p14:creationId xmlns:p14="http://schemas.microsoft.com/office/powerpoint/2010/main" val="22275469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ED505-E383-4E3B-A947-A7E9E4060452}"/>
              </a:ext>
            </a:extLst>
          </p:cNvPr>
          <p:cNvSpPr>
            <a:spLocks noGrp="1"/>
          </p:cNvSpPr>
          <p:nvPr>
            <p:ph type="title"/>
          </p:nvPr>
        </p:nvSpPr>
        <p:spPr/>
        <p:txBody>
          <a:bodyPr/>
          <a:lstStyle/>
          <a:p>
            <a:r>
              <a:rPr lang="en-US" dirty="0"/>
              <a:t>What are formal methods</a:t>
            </a:r>
          </a:p>
        </p:txBody>
      </p:sp>
      <p:sp>
        <p:nvSpPr>
          <p:cNvPr id="3" name="Content Placeholder 2">
            <a:extLst>
              <a:ext uri="{FF2B5EF4-FFF2-40B4-BE49-F238E27FC236}">
                <a16:creationId xmlns:a16="http://schemas.microsoft.com/office/drawing/2014/main" id="{138B731B-D15B-45FC-9DF6-CEA709705D2A}"/>
              </a:ext>
            </a:extLst>
          </p:cNvPr>
          <p:cNvSpPr>
            <a:spLocks noGrp="1"/>
          </p:cNvSpPr>
          <p:nvPr>
            <p:ph idx="1"/>
          </p:nvPr>
        </p:nvSpPr>
        <p:spPr>
          <a:xfrm>
            <a:off x="838200" y="1825625"/>
            <a:ext cx="10515600" cy="3028914"/>
          </a:xfrm>
        </p:spPr>
        <p:txBody>
          <a:bodyPr>
            <a:normAutofit/>
          </a:bodyPr>
          <a:lstStyle/>
          <a:p>
            <a:r>
              <a:rPr lang="en-US" dirty="0"/>
              <a:t>“Formal methods” are the use of mathematical techniques in the design and analysis of computer hardware and software; in particular, formal methods allow properties of a computer system to be predicted from a mathematical model of the system by a process akin to calculation. […]</a:t>
            </a:r>
          </a:p>
          <a:p>
            <a:r>
              <a:rPr lang="en-US" dirty="0"/>
              <a:t>Formal methods confront the discrete behavior of computer systems by using discrete mathematics to model it.</a:t>
            </a:r>
          </a:p>
          <a:p>
            <a:endParaRPr lang="en-US" dirty="0"/>
          </a:p>
          <a:p>
            <a:pPr marL="0" indent="0">
              <a:buNone/>
            </a:pPr>
            <a:endParaRPr lang="en-US" dirty="0"/>
          </a:p>
        </p:txBody>
      </p:sp>
      <p:sp>
        <p:nvSpPr>
          <p:cNvPr id="6" name="TextBox 5">
            <a:extLst>
              <a:ext uri="{FF2B5EF4-FFF2-40B4-BE49-F238E27FC236}">
                <a16:creationId xmlns:a16="http://schemas.microsoft.com/office/drawing/2014/main" id="{A8CF16A0-B437-449C-B671-06790EDACF14}"/>
              </a:ext>
            </a:extLst>
          </p:cNvPr>
          <p:cNvSpPr txBox="1"/>
          <p:nvPr/>
        </p:nvSpPr>
        <p:spPr>
          <a:xfrm>
            <a:off x="1207213" y="5173038"/>
            <a:ext cx="8065214" cy="923330"/>
          </a:xfrm>
          <a:prstGeom prst="rect">
            <a:avLst/>
          </a:prstGeom>
          <a:noFill/>
        </p:spPr>
        <p:txBody>
          <a:bodyPr wrap="square" rtlCol="0">
            <a:spAutoFit/>
          </a:bodyPr>
          <a:lstStyle/>
          <a:p>
            <a:r>
              <a:rPr lang="en-US" dirty="0"/>
              <a:t>John </a:t>
            </a:r>
            <a:r>
              <a:rPr lang="en-US" dirty="0" err="1"/>
              <a:t>Rushby</a:t>
            </a:r>
            <a:r>
              <a:rPr lang="en-US" dirty="0"/>
              <a:t>, Formal Methods and the Certification of Critical Systems (1993)</a:t>
            </a:r>
          </a:p>
          <a:p>
            <a:endParaRPr lang="en-US" dirty="0"/>
          </a:p>
          <a:p>
            <a:endParaRPr lang="en-US" dirty="0"/>
          </a:p>
        </p:txBody>
      </p:sp>
    </p:spTree>
    <p:extLst>
      <p:ext uri="{BB962C8B-B14F-4D97-AF65-F5344CB8AC3E}">
        <p14:creationId xmlns:p14="http://schemas.microsoft.com/office/powerpoint/2010/main" val="1808337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6F759-D169-4BCC-B273-8D59989F9D74}"/>
              </a:ext>
            </a:extLst>
          </p:cNvPr>
          <p:cNvSpPr>
            <a:spLocks noGrp="1"/>
          </p:cNvSpPr>
          <p:nvPr>
            <p:ph type="title"/>
          </p:nvPr>
        </p:nvSpPr>
        <p:spPr/>
        <p:txBody>
          <a:bodyPr/>
          <a:lstStyle/>
          <a:p>
            <a:r>
              <a:rPr lang="en-US" dirty="0"/>
              <a:t>The promise of formal methods (1)</a:t>
            </a:r>
          </a:p>
        </p:txBody>
      </p:sp>
      <p:sp>
        <p:nvSpPr>
          <p:cNvPr id="3" name="Content Placeholder 2">
            <a:extLst>
              <a:ext uri="{FF2B5EF4-FFF2-40B4-BE49-F238E27FC236}">
                <a16:creationId xmlns:a16="http://schemas.microsoft.com/office/drawing/2014/main" id="{F657FBA4-324A-4F0C-92FB-B9168AEB31B8}"/>
              </a:ext>
            </a:extLst>
          </p:cNvPr>
          <p:cNvSpPr>
            <a:spLocks noGrp="1"/>
          </p:cNvSpPr>
          <p:nvPr>
            <p:ph idx="1"/>
          </p:nvPr>
        </p:nvSpPr>
        <p:spPr>
          <a:xfrm>
            <a:off x="1500883" y="1805077"/>
            <a:ext cx="9312667" cy="3491251"/>
          </a:xfrm>
        </p:spPr>
        <p:txBody>
          <a:bodyPr>
            <a:normAutofit/>
          </a:bodyPr>
          <a:lstStyle/>
          <a:p>
            <a:pPr algn="just"/>
            <a:r>
              <a:rPr lang="en-US" dirty="0"/>
              <a:t>It is a deplorable consequence of the lack of influence of mathematical thinking on the way in which computer programming is currently being pursued, that the regular use of systematic proof procedures, or even the realization that such proof procedures exist, is unknown to the large majority of programmers. Undoubtedly, this fact accounts for at least a large share of the unreliability and the attendant lack of over-all effectiveness of programs as they are used today.</a:t>
            </a:r>
          </a:p>
          <a:p>
            <a:pPr marL="0" indent="0" algn="just">
              <a:buNone/>
            </a:pPr>
            <a:endParaRPr lang="en-US" dirty="0"/>
          </a:p>
        </p:txBody>
      </p:sp>
      <p:sp>
        <p:nvSpPr>
          <p:cNvPr id="4" name="TextBox 3">
            <a:extLst>
              <a:ext uri="{FF2B5EF4-FFF2-40B4-BE49-F238E27FC236}">
                <a16:creationId xmlns:a16="http://schemas.microsoft.com/office/drawing/2014/main" id="{681A9660-8EE0-4362-AF1D-4E77832A10A1}"/>
              </a:ext>
            </a:extLst>
          </p:cNvPr>
          <p:cNvSpPr txBox="1"/>
          <p:nvPr/>
        </p:nvSpPr>
        <p:spPr>
          <a:xfrm>
            <a:off x="3950414" y="5569545"/>
            <a:ext cx="3123343" cy="923330"/>
          </a:xfrm>
          <a:prstGeom prst="rect">
            <a:avLst/>
          </a:prstGeom>
          <a:noFill/>
        </p:spPr>
        <p:txBody>
          <a:bodyPr wrap="square" rtlCol="0">
            <a:spAutoFit/>
          </a:bodyPr>
          <a:lstStyle/>
          <a:p>
            <a:r>
              <a:rPr lang="en-US" dirty="0"/>
              <a:t>Peter </a:t>
            </a:r>
            <a:r>
              <a:rPr lang="en-US" dirty="0" err="1"/>
              <a:t>Naur</a:t>
            </a:r>
            <a:r>
              <a:rPr lang="en-US" dirty="0"/>
              <a:t>, Proof of algorithms by general snapshots, 1966</a:t>
            </a:r>
          </a:p>
          <a:p>
            <a:endParaRPr lang="en-US" dirty="0"/>
          </a:p>
        </p:txBody>
      </p:sp>
    </p:spTree>
    <p:extLst>
      <p:ext uri="{BB962C8B-B14F-4D97-AF65-F5344CB8AC3E}">
        <p14:creationId xmlns:p14="http://schemas.microsoft.com/office/powerpoint/2010/main" val="3441689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D00E5-24EE-47F7-97A3-B5035C2E0712}"/>
              </a:ext>
            </a:extLst>
          </p:cNvPr>
          <p:cNvSpPr>
            <a:spLocks noGrp="1"/>
          </p:cNvSpPr>
          <p:nvPr>
            <p:ph type="title"/>
          </p:nvPr>
        </p:nvSpPr>
        <p:spPr/>
        <p:txBody>
          <a:bodyPr/>
          <a:lstStyle/>
          <a:p>
            <a:r>
              <a:rPr lang="en-US" dirty="0"/>
              <a:t>Why use them to develop Software</a:t>
            </a:r>
          </a:p>
        </p:txBody>
      </p:sp>
      <p:sp>
        <p:nvSpPr>
          <p:cNvPr id="3" name="Content Placeholder 2">
            <a:extLst>
              <a:ext uri="{FF2B5EF4-FFF2-40B4-BE49-F238E27FC236}">
                <a16:creationId xmlns:a16="http://schemas.microsoft.com/office/drawing/2014/main" id="{AC8FEBA7-741B-487A-A156-6060703ACED6}"/>
              </a:ext>
            </a:extLst>
          </p:cNvPr>
          <p:cNvSpPr>
            <a:spLocks noGrp="1"/>
          </p:cNvSpPr>
          <p:nvPr>
            <p:ph idx="1"/>
          </p:nvPr>
        </p:nvSpPr>
        <p:spPr/>
        <p:txBody>
          <a:bodyPr/>
          <a:lstStyle/>
          <a:p>
            <a:r>
              <a:rPr lang="en-US" dirty="0"/>
              <a:t>In some systems, software bugs can have a disastrous impact</a:t>
            </a:r>
          </a:p>
          <a:p>
            <a:pPr lvl="1"/>
            <a:r>
              <a:rPr lang="en-US" dirty="0"/>
              <a:t>Safety critical software</a:t>
            </a:r>
          </a:p>
          <a:p>
            <a:pPr lvl="1"/>
            <a:r>
              <a:rPr lang="en-US" dirty="0"/>
              <a:t>Security-related software</a:t>
            </a:r>
          </a:p>
          <a:p>
            <a:pPr lvl="1"/>
            <a:r>
              <a:rPr lang="en-US" dirty="0"/>
              <a:t>Often embedded software</a:t>
            </a:r>
          </a:p>
          <a:p>
            <a:pPr lvl="1"/>
            <a:endParaRPr lang="en-US" dirty="0"/>
          </a:p>
          <a:p>
            <a:r>
              <a:rPr lang="en-US" dirty="0"/>
              <a:t>Strive for more quality in regular software</a:t>
            </a:r>
          </a:p>
          <a:p>
            <a:pPr lvl="1"/>
            <a:r>
              <a:rPr lang="en-US" dirty="0"/>
              <a:t>Find more bugs than regular testing would do</a:t>
            </a:r>
          </a:p>
        </p:txBody>
      </p:sp>
    </p:spTree>
    <p:extLst>
      <p:ext uri="{BB962C8B-B14F-4D97-AF65-F5344CB8AC3E}">
        <p14:creationId xmlns:p14="http://schemas.microsoft.com/office/powerpoint/2010/main" val="3782628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809A-5078-4382-8B8A-23E43A5658E0}"/>
              </a:ext>
            </a:extLst>
          </p:cNvPr>
          <p:cNvSpPr>
            <a:spLocks noGrp="1"/>
          </p:cNvSpPr>
          <p:nvPr>
            <p:ph type="title"/>
          </p:nvPr>
        </p:nvSpPr>
        <p:spPr/>
        <p:txBody>
          <a:bodyPr/>
          <a:lstStyle/>
          <a:p>
            <a:r>
              <a:rPr lang="en-US" dirty="0"/>
              <a:t>Traditional software development process</a:t>
            </a:r>
          </a:p>
        </p:txBody>
      </p:sp>
      <p:sp>
        <p:nvSpPr>
          <p:cNvPr id="3" name="Content Placeholder 2">
            <a:extLst>
              <a:ext uri="{FF2B5EF4-FFF2-40B4-BE49-F238E27FC236}">
                <a16:creationId xmlns:a16="http://schemas.microsoft.com/office/drawing/2014/main" id="{D85A739D-C1DF-4B54-9750-21AF8919FFF8}"/>
              </a:ext>
            </a:extLst>
          </p:cNvPr>
          <p:cNvSpPr>
            <a:spLocks noGrp="1"/>
          </p:cNvSpPr>
          <p:nvPr>
            <p:ph idx="1"/>
          </p:nvPr>
        </p:nvSpPr>
        <p:spPr>
          <a:xfrm>
            <a:off x="7484724" y="2003461"/>
            <a:ext cx="3869076" cy="4173502"/>
          </a:xfrm>
        </p:spPr>
        <p:txBody>
          <a:bodyPr>
            <a:normAutofit/>
          </a:bodyPr>
          <a:lstStyle/>
          <a:p>
            <a:r>
              <a:rPr lang="en-US" dirty="0"/>
              <a:t>Standard process in safety-critical industry</a:t>
            </a:r>
          </a:p>
          <a:p>
            <a:r>
              <a:rPr lang="en-US" dirty="0"/>
              <a:t>Other industries follow more informal process with little design</a:t>
            </a:r>
          </a:p>
        </p:txBody>
      </p:sp>
      <p:pic>
        <p:nvPicPr>
          <p:cNvPr id="5" name="Picture 4">
            <a:extLst>
              <a:ext uri="{FF2B5EF4-FFF2-40B4-BE49-F238E27FC236}">
                <a16:creationId xmlns:a16="http://schemas.microsoft.com/office/drawing/2014/main" id="{57E3854E-3B46-4AE7-85CA-9C361C9A39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620" y="2248916"/>
            <a:ext cx="7308491" cy="4062984"/>
          </a:xfrm>
          <a:prstGeom prst="rect">
            <a:avLst/>
          </a:prstGeom>
        </p:spPr>
      </p:pic>
    </p:spTree>
    <p:extLst>
      <p:ext uri="{BB962C8B-B14F-4D97-AF65-F5344CB8AC3E}">
        <p14:creationId xmlns:p14="http://schemas.microsoft.com/office/powerpoint/2010/main" val="236432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E91E-7F2C-4258-9A07-09624708804D}"/>
              </a:ext>
            </a:extLst>
          </p:cNvPr>
          <p:cNvSpPr>
            <a:spLocks noGrp="1"/>
          </p:cNvSpPr>
          <p:nvPr>
            <p:ph type="title"/>
          </p:nvPr>
        </p:nvSpPr>
        <p:spPr/>
        <p:txBody>
          <a:bodyPr/>
          <a:lstStyle/>
          <a:p>
            <a:r>
              <a:rPr lang="en-US" dirty="0"/>
              <a:t>The promise of formal methods</a:t>
            </a:r>
          </a:p>
        </p:txBody>
      </p:sp>
      <p:pic>
        <p:nvPicPr>
          <p:cNvPr id="5" name="Content Placeholder 4">
            <a:extLst>
              <a:ext uri="{FF2B5EF4-FFF2-40B4-BE49-F238E27FC236}">
                <a16:creationId xmlns:a16="http://schemas.microsoft.com/office/drawing/2014/main" id="{F7FC31AF-3C99-472C-B531-26CE46283D1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1512263"/>
            <a:ext cx="6959801" cy="4351338"/>
          </a:xfrm>
        </p:spPr>
      </p:pic>
      <p:sp>
        <p:nvSpPr>
          <p:cNvPr id="6" name="TextBox 5">
            <a:extLst>
              <a:ext uri="{FF2B5EF4-FFF2-40B4-BE49-F238E27FC236}">
                <a16:creationId xmlns:a16="http://schemas.microsoft.com/office/drawing/2014/main" id="{E8739CC2-4EED-4883-9F02-822FBA076E61}"/>
              </a:ext>
            </a:extLst>
          </p:cNvPr>
          <p:cNvSpPr txBox="1"/>
          <p:nvPr/>
        </p:nvSpPr>
        <p:spPr>
          <a:xfrm>
            <a:off x="8476180" y="1623317"/>
            <a:ext cx="3272319" cy="923330"/>
          </a:xfrm>
          <a:prstGeom prst="rect">
            <a:avLst/>
          </a:prstGeom>
          <a:noFill/>
        </p:spPr>
        <p:txBody>
          <a:bodyPr wrap="square" rtlCol="0">
            <a:spAutoFit/>
          </a:bodyPr>
          <a:lstStyle/>
          <a:p>
            <a:r>
              <a:rPr lang="en-US" dirty="0">
                <a:solidFill>
                  <a:schemeClr val="accent1"/>
                </a:solidFill>
              </a:rPr>
              <a:t>Number of faults introduced</a:t>
            </a:r>
          </a:p>
          <a:p>
            <a:r>
              <a:rPr lang="en-US" dirty="0"/>
              <a:t>Percentage of faults fixed</a:t>
            </a:r>
          </a:p>
          <a:p>
            <a:r>
              <a:rPr lang="en-US" dirty="0">
                <a:solidFill>
                  <a:srgbClr val="FF0000"/>
                </a:solidFill>
              </a:rPr>
              <a:t>Cost of repair</a:t>
            </a:r>
          </a:p>
        </p:txBody>
      </p:sp>
      <p:sp>
        <p:nvSpPr>
          <p:cNvPr id="7" name="TextBox 6">
            <a:extLst>
              <a:ext uri="{FF2B5EF4-FFF2-40B4-BE49-F238E27FC236}">
                <a16:creationId xmlns:a16="http://schemas.microsoft.com/office/drawing/2014/main" id="{8CA229B0-302F-4E29-818A-2148E96C96EA}"/>
              </a:ext>
            </a:extLst>
          </p:cNvPr>
          <p:cNvSpPr txBox="1"/>
          <p:nvPr/>
        </p:nvSpPr>
        <p:spPr>
          <a:xfrm>
            <a:off x="8625155" y="2994917"/>
            <a:ext cx="2804845" cy="1200329"/>
          </a:xfrm>
          <a:prstGeom prst="rect">
            <a:avLst/>
          </a:prstGeom>
          <a:noFill/>
        </p:spPr>
        <p:txBody>
          <a:bodyPr wrap="square" rtlCol="0">
            <a:spAutoFit/>
          </a:bodyPr>
          <a:lstStyle/>
          <a:p>
            <a:r>
              <a:rPr lang="en-US" dirty="0"/>
              <a:t>Feiler et al, Reliability Validation and Improvement Framework, 2012</a:t>
            </a:r>
          </a:p>
        </p:txBody>
      </p:sp>
    </p:spTree>
    <p:extLst>
      <p:ext uri="{BB962C8B-B14F-4D97-AF65-F5344CB8AC3E}">
        <p14:creationId xmlns:p14="http://schemas.microsoft.com/office/powerpoint/2010/main" val="31613153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3179</TotalTime>
  <Words>1902</Words>
  <Application>Microsoft Office PowerPoint</Application>
  <PresentationFormat>Widescreen</PresentationFormat>
  <Paragraphs>316</Paragraphs>
  <Slides>32</Slides>
  <Notes>14</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Calibri Light</vt:lpstr>
      <vt:lpstr>Helvetica</vt:lpstr>
      <vt:lpstr>Verdana</vt:lpstr>
      <vt:lpstr>Wingdings</vt:lpstr>
      <vt:lpstr>Office Theme</vt:lpstr>
      <vt:lpstr>Formal Methods in the Software Industry</vt:lpstr>
      <vt:lpstr>PowerPoint Presentation</vt:lpstr>
      <vt:lpstr>PowerPoint Presentation</vt:lpstr>
      <vt:lpstr>About me (Johannes Kanig)</vt:lpstr>
      <vt:lpstr>What are formal methods</vt:lpstr>
      <vt:lpstr>The promise of formal methods (1)</vt:lpstr>
      <vt:lpstr>Why use them to develop Software</vt:lpstr>
      <vt:lpstr>Traditional software development process</vt:lpstr>
      <vt:lpstr>The promise of formal methods</vt:lpstr>
      <vt:lpstr>Formal Methods for Requirements</vt:lpstr>
      <vt:lpstr>Formal Methods for code</vt:lpstr>
      <vt:lpstr>Formal Methods for Testing</vt:lpstr>
      <vt:lpstr>Soundness vs Unsoundness</vt:lpstr>
      <vt:lpstr>State of the art 1993</vt:lpstr>
      <vt:lpstr>State of the art 2008 (1)</vt:lpstr>
      <vt:lpstr>State of the arts 2008 (2)</vt:lpstr>
      <vt:lpstr>Challenges of FM at the code level</vt:lpstr>
      <vt:lpstr>Challenges of FM for requirements</vt:lpstr>
      <vt:lpstr>Case study: Facebook’s Infer (1)</vt:lpstr>
      <vt:lpstr>Case study: Facebook’s Infer (2)</vt:lpstr>
      <vt:lpstr>Newer generation of Bug-finders</vt:lpstr>
      <vt:lpstr>Amazon</vt:lpstr>
      <vt:lpstr>Case study: SPARK (1)</vt:lpstr>
      <vt:lpstr>IFACTS project</vt:lpstr>
      <vt:lpstr>Case study: SPARK (2)</vt:lpstr>
      <vt:lpstr>PowerPoint Presentation</vt:lpstr>
      <vt:lpstr>PowerPoint Presentation</vt:lpstr>
      <vt:lpstr>PowerPoint Presentation</vt:lpstr>
      <vt:lpstr>PowerPoint Presentation</vt:lpstr>
      <vt:lpstr>PowerPoint Presentation</vt:lpstr>
      <vt:lpstr>Muen Separation kernel</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Formal Methods in the Software Industry</dc:title>
  <dc:creator>Kanig Johannes</dc:creator>
  <cp:lastModifiedBy>Kanig Johannes</cp:lastModifiedBy>
  <cp:revision>58</cp:revision>
  <dcterms:created xsi:type="dcterms:W3CDTF">2018-09-28T03:38:50Z</dcterms:created>
  <dcterms:modified xsi:type="dcterms:W3CDTF">2018-10-05T02:11:40Z</dcterms:modified>
</cp:coreProperties>
</file>

<file path=docProps/thumbnail.jpeg>
</file>